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Bebas Neue"/>
      <p:regular r:id="rId17"/>
    </p:embeddedFont>
    <p:embeddedFont>
      <p:font typeface="Roboto Mono"/>
      <p:regular r:id="rId18"/>
      <p:bold r:id="rId19"/>
      <p:italic r:id="rId20"/>
      <p:boldItalic r:id="rId21"/>
    </p:embeddedFont>
    <p:embeddedFont>
      <p:font typeface="Prosto On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Mono-italic.fntdata"/><Relationship Id="rId22" Type="http://schemas.openxmlformats.org/officeDocument/2006/relationships/font" Target="fonts/ProstoOne-regular.fntdata"/><Relationship Id="rId21" Type="http://schemas.openxmlformats.org/officeDocument/2006/relationships/font" Target="fonts/RobotoMon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BebasNeue-regular.fntdata"/><Relationship Id="rId16" Type="http://schemas.openxmlformats.org/officeDocument/2006/relationships/slide" Target="slides/slide11.xml"/><Relationship Id="rId19" Type="http://schemas.openxmlformats.org/officeDocument/2006/relationships/font" Target="fonts/RobotoMono-bold.fntdata"/><Relationship Id="rId18" Type="http://schemas.openxmlformats.org/officeDocument/2006/relationships/font" Target="fonts/RobotoMono-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8346927dd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08346927d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3935a86ce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3935a86ce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39637f5de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39637f5de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your time and attention!</a:t>
            </a:r>
            <a:endParaRPr/>
          </a:p>
          <a:p>
            <a:pPr indent="0" lvl="0" marL="0" rtl="0" algn="l">
              <a:spcBef>
                <a:spcPts val="0"/>
              </a:spcBef>
              <a:spcAft>
                <a:spcPts val="0"/>
              </a:spcAft>
              <a:buNone/>
            </a:pPr>
            <a:r>
              <a:rPr lang="en"/>
              <a:t> At this time, we invite any questions or comments you may have.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2b3268fc5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2b3268fc5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the brief outline of our presentation today. We’ll cover the project task that involves selecting the most appropriate cryptocurrency platform, our process in deciding which option is best, an overview of each platform based on pros and cons, and lastly, a summary of our choice of platform.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2b3268fc5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2b3268fc5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prompt that we were given for our project.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39637f5d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39637f5d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ensure the best platform is chosen, we needed to lay out the stakeholder requirements. The stakeholder in our project task is our sovereign client. They requested that the </a:t>
            </a:r>
            <a:r>
              <a:rPr lang="en"/>
              <a:t>platform</a:t>
            </a:r>
            <a:r>
              <a:rPr lang="en"/>
              <a:t> is up to industry standards. Some of the requirements include Anti-money laundering, Know your customer, and fraud detection implementation.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critical to have a platform w/ built-in anti-money laundering tools as it prevents illegal use of the new cryptocurrency </a:t>
            </a:r>
            <a:r>
              <a:rPr lang="en"/>
              <a:t>for criminal activities involving finances.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know your customer tool is for the verification of customers. This will help prevent issues such as identity theft and illegal transactions.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last requirement, Fraud Detection, is critical to detect and prevent fraudulent activities.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we are aware of the client’s requirements, it’s important to research various platforms that will meet the said requirements.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last step to to choose a </a:t>
            </a:r>
            <a:r>
              <a:rPr lang="en"/>
              <a:t>specific</a:t>
            </a:r>
            <a:r>
              <a:rPr lang="en"/>
              <a:t> platform that we feel is best suited for our client’s needs.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3935a86ce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23935a86ce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39637f5de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39637f5de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39637f5de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39637f5de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39637f5de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39637f5de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239637f5de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239637f5de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9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450" y="1133550"/>
            <a:ext cx="6359100" cy="1814700"/>
          </a:xfrm>
          <a:prstGeom prst="rect">
            <a:avLst/>
          </a:prstGeom>
        </p:spPr>
        <p:txBody>
          <a:bodyPr anchorCtr="0" anchor="ctr" bIns="91425" lIns="91425" spcFirstLastPara="1" rIns="91425" wrap="square" tIns="91425">
            <a:noAutofit/>
          </a:bodyPr>
          <a:lstStyle>
            <a:lvl1pPr lvl="0">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98050" y="3270900"/>
            <a:ext cx="5074500" cy="362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2374975" y="733300"/>
            <a:ext cx="6054000" cy="1359300"/>
          </a:xfrm>
          <a:prstGeom prst="rect">
            <a:avLst/>
          </a:prstGeom>
        </p:spPr>
        <p:txBody>
          <a:bodyPr anchorCtr="0" anchor="b" bIns="91425" lIns="91425" spcFirstLastPara="1" rIns="91425" wrap="square" tIns="91425">
            <a:noAutofit/>
          </a:bodyPr>
          <a:lstStyle>
            <a:lvl1pPr lvl="0" algn="r">
              <a:spcBef>
                <a:spcPts val="0"/>
              </a:spcBef>
              <a:spcAft>
                <a:spcPts val="0"/>
              </a:spcAft>
              <a:buSzPts val="9600"/>
              <a:buNone/>
              <a:defRPr sz="78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p:nvPr>
            <p:ph idx="1" type="subTitle"/>
          </p:nvPr>
        </p:nvSpPr>
        <p:spPr>
          <a:xfrm>
            <a:off x="5110875" y="2092725"/>
            <a:ext cx="3318000" cy="744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2" name="Google Shape;62;p11"/>
          <p:cNvSpPr/>
          <p:nvPr/>
        </p:nvSpPr>
        <p:spPr>
          <a:xfrm>
            <a:off x="6456449" y="3405824"/>
            <a:ext cx="3134758" cy="1879593"/>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a:off x="5822449" y="2936751"/>
            <a:ext cx="3862019" cy="231565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rot="9731957">
            <a:off x="-908740" y="-798800"/>
            <a:ext cx="2125539" cy="204447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5" name="Shape 6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6" name="Shape 66"/>
        <p:cNvGrpSpPr/>
        <p:nvPr/>
      </p:nvGrpSpPr>
      <p:grpSpPr>
        <a:xfrm>
          <a:off x="0" y="0"/>
          <a:ext cx="0" cy="0"/>
          <a:chOff x="0" y="0"/>
          <a:chExt cx="0" cy="0"/>
        </a:xfrm>
      </p:grpSpPr>
      <p:sp>
        <p:nvSpPr>
          <p:cNvPr id="67" name="Google Shape;67;p13"/>
          <p:cNvSpPr txBox="1"/>
          <p:nvPr>
            <p:ph type="title"/>
          </p:nvPr>
        </p:nvSpPr>
        <p:spPr>
          <a:xfrm>
            <a:off x="1682538" y="1282000"/>
            <a:ext cx="2848800" cy="672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 name="Google Shape;68;p13"/>
          <p:cNvSpPr txBox="1"/>
          <p:nvPr>
            <p:ph hasCustomPrompt="1" idx="2" type="title"/>
          </p:nvPr>
        </p:nvSpPr>
        <p:spPr>
          <a:xfrm>
            <a:off x="824225" y="1596413"/>
            <a:ext cx="73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1" type="subTitle"/>
          </p:nvPr>
        </p:nvSpPr>
        <p:spPr>
          <a:xfrm>
            <a:off x="1682538" y="1937500"/>
            <a:ext cx="2848800" cy="60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 name="Google Shape;70;p13"/>
          <p:cNvSpPr txBox="1"/>
          <p:nvPr>
            <p:ph idx="3" type="title"/>
          </p:nvPr>
        </p:nvSpPr>
        <p:spPr>
          <a:xfrm>
            <a:off x="5580125" y="1282000"/>
            <a:ext cx="2848800" cy="672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1" name="Google Shape;71;p13"/>
          <p:cNvSpPr txBox="1"/>
          <p:nvPr>
            <p:ph hasCustomPrompt="1" idx="4" type="title"/>
          </p:nvPr>
        </p:nvSpPr>
        <p:spPr>
          <a:xfrm>
            <a:off x="4712700" y="1643238"/>
            <a:ext cx="73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idx="5" type="subTitle"/>
          </p:nvPr>
        </p:nvSpPr>
        <p:spPr>
          <a:xfrm>
            <a:off x="5580125" y="1937500"/>
            <a:ext cx="2848800" cy="60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3" name="Google Shape;73;p13"/>
          <p:cNvSpPr txBox="1"/>
          <p:nvPr>
            <p:ph idx="6" type="title"/>
          </p:nvPr>
        </p:nvSpPr>
        <p:spPr>
          <a:xfrm>
            <a:off x="1682538" y="3051425"/>
            <a:ext cx="2848800" cy="672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13"/>
          <p:cNvSpPr txBox="1"/>
          <p:nvPr>
            <p:ph hasCustomPrompt="1" idx="7" type="title"/>
          </p:nvPr>
        </p:nvSpPr>
        <p:spPr>
          <a:xfrm>
            <a:off x="824213" y="3386925"/>
            <a:ext cx="73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8" type="subTitle"/>
          </p:nvPr>
        </p:nvSpPr>
        <p:spPr>
          <a:xfrm>
            <a:off x="1682538" y="3706925"/>
            <a:ext cx="2848800" cy="60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6" name="Google Shape;76;p13"/>
          <p:cNvSpPr txBox="1"/>
          <p:nvPr>
            <p:ph idx="9" type="title"/>
          </p:nvPr>
        </p:nvSpPr>
        <p:spPr>
          <a:xfrm>
            <a:off x="5580125" y="3051425"/>
            <a:ext cx="2848800" cy="6729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7" name="Google Shape;77;p13"/>
          <p:cNvSpPr txBox="1"/>
          <p:nvPr>
            <p:ph hasCustomPrompt="1" idx="13" type="title"/>
          </p:nvPr>
        </p:nvSpPr>
        <p:spPr>
          <a:xfrm>
            <a:off x="4712688" y="3386925"/>
            <a:ext cx="7341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14" type="subTitle"/>
          </p:nvPr>
        </p:nvSpPr>
        <p:spPr>
          <a:xfrm>
            <a:off x="5580125" y="3706925"/>
            <a:ext cx="2848800" cy="60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9" name="Google Shape;79;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13"/>
          <p:cNvSpPr/>
          <p:nvPr/>
        </p:nvSpPr>
        <p:spPr>
          <a:xfrm>
            <a:off x="-206575" y="-94300"/>
            <a:ext cx="2069235" cy="67284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rot="-499565">
            <a:off x="-890965" y="-98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rot="951330">
            <a:off x="7792367" y="4166326"/>
            <a:ext cx="1531497" cy="1472981"/>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3" name="Shape 83"/>
        <p:cNvGrpSpPr/>
        <p:nvPr/>
      </p:nvGrpSpPr>
      <p:grpSpPr>
        <a:xfrm>
          <a:off x="0" y="0"/>
          <a:ext cx="0" cy="0"/>
          <a:chOff x="0" y="0"/>
          <a:chExt cx="0" cy="0"/>
        </a:xfrm>
      </p:grpSpPr>
      <p:sp>
        <p:nvSpPr>
          <p:cNvPr id="84" name="Google Shape;84;p14"/>
          <p:cNvSpPr txBox="1"/>
          <p:nvPr>
            <p:ph type="title"/>
          </p:nvPr>
        </p:nvSpPr>
        <p:spPr>
          <a:xfrm>
            <a:off x="1496725" y="3103300"/>
            <a:ext cx="61506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5" name="Google Shape;85;p14"/>
          <p:cNvSpPr txBox="1"/>
          <p:nvPr>
            <p:ph idx="1" type="subTitle"/>
          </p:nvPr>
        </p:nvSpPr>
        <p:spPr>
          <a:xfrm>
            <a:off x="672825" y="1508300"/>
            <a:ext cx="7798500" cy="1436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86" name="Google Shape;86;p14"/>
          <p:cNvSpPr/>
          <p:nvPr/>
        </p:nvSpPr>
        <p:spPr>
          <a:xfrm rot="5400000">
            <a:off x="-156528" y="3606169"/>
            <a:ext cx="1616202" cy="1554564"/>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4"/>
          <p:cNvSpPr/>
          <p:nvPr/>
        </p:nvSpPr>
        <p:spPr>
          <a:xfrm rot="-7199712">
            <a:off x="-289332" y="-611932"/>
            <a:ext cx="1208260" cy="182740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p:cNvSpPr/>
          <p:nvPr/>
        </p:nvSpPr>
        <p:spPr>
          <a:xfrm rot="-7199686">
            <a:off x="-222060" y="-674252"/>
            <a:ext cx="1516485" cy="2293570"/>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10800000">
            <a:off x="7836929" y="-740206"/>
            <a:ext cx="3022621" cy="1943705"/>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0" name="Shape 90"/>
        <p:cNvGrpSpPr/>
        <p:nvPr/>
      </p:nvGrpSpPr>
      <p:grpSpPr>
        <a:xfrm>
          <a:off x="0" y="0"/>
          <a:ext cx="0" cy="0"/>
          <a:chOff x="0" y="0"/>
          <a:chExt cx="0" cy="0"/>
        </a:xfrm>
      </p:grpSpPr>
      <p:sp>
        <p:nvSpPr>
          <p:cNvPr id="91" name="Google Shape;91;p15"/>
          <p:cNvSpPr txBox="1"/>
          <p:nvPr>
            <p:ph idx="1" type="subTitle"/>
          </p:nvPr>
        </p:nvSpPr>
        <p:spPr>
          <a:xfrm>
            <a:off x="1280825" y="3532400"/>
            <a:ext cx="3277200" cy="1076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5"/>
          <p:cNvSpPr txBox="1"/>
          <p:nvPr>
            <p:ph type="title"/>
          </p:nvPr>
        </p:nvSpPr>
        <p:spPr>
          <a:xfrm>
            <a:off x="1280825" y="2959700"/>
            <a:ext cx="32772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93" name="Shape 93"/>
        <p:cNvGrpSpPr/>
        <p:nvPr/>
      </p:nvGrpSpPr>
      <p:grpSpPr>
        <a:xfrm>
          <a:off x="0" y="0"/>
          <a:ext cx="0" cy="0"/>
          <a:chOff x="0" y="0"/>
          <a:chExt cx="0" cy="0"/>
        </a:xfrm>
      </p:grpSpPr>
      <p:sp>
        <p:nvSpPr>
          <p:cNvPr id="94" name="Google Shape;94;p1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5" name="Google Shape;95;p16"/>
          <p:cNvSpPr txBox="1"/>
          <p:nvPr>
            <p:ph idx="1" type="body"/>
          </p:nvPr>
        </p:nvSpPr>
        <p:spPr>
          <a:xfrm>
            <a:off x="720000" y="1017725"/>
            <a:ext cx="7704000" cy="2186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Font typeface="Anaheim"/>
              <a:buChar char="●"/>
              <a:defRPr sz="125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p:txBody>
      </p:sp>
      <p:sp>
        <p:nvSpPr>
          <p:cNvPr id="96" name="Google Shape;96;p16"/>
          <p:cNvSpPr/>
          <p:nvPr/>
        </p:nvSpPr>
        <p:spPr>
          <a:xfrm rot="-2558006">
            <a:off x="7655037" y="3316372"/>
            <a:ext cx="2258247" cy="1354040"/>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rot="9731957">
            <a:off x="-1076090" y="-972625"/>
            <a:ext cx="2125539" cy="204447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rot="9731957">
            <a:off x="-767583" y="-698487"/>
            <a:ext cx="2125539" cy="204447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spTree>
      <p:nvGrpSpPr>
        <p:cNvPr id="99" name="Shape 99"/>
        <p:cNvGrpSpPr/>
        <p:nvPr/>
      </p:nvGrpSpPr>
      <p:grpSpPr>
        <a:xfrm>
          <a:off x="0" y="0"/>
          <a:ext cx="0" cy="0"/>
          <a:chOff x="0" y="0"/>
          <a:chExt cx="0" cy="0"/>
        </a:xfrm>
      </p:grpSpPr>
      <p:sp>
        <p:nvSpPr>
          <p:cNvPr id="100" name="Google Shape;100;p1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17"/>
          <p:cNvSpPr txBox="1"/>
          <p:nvPr>
            <p:ph idx="1" type="body"/>
          </p:nvPr>
        </p:nvSpPr>
        <p:spPr>
          <a:xfrm>
            <a:off x="720000" y="1017725"/>
            <a:ext cx="7704000" cy="3591000"/>
          </a:xfrm>
          <a:prstGeom prst="rect">
            <a:avLst/>
          </a:prstGeom>
        </p:spPr>
        <p:txBody>
          <a:bodyPr anchorCtr="0" anchor="t" bIns="91425" lIns="91425" spcFirstLastPara="1" rIns="91425" wrap="square" tIns="91425">
            <a:noAutofit/>
          </a:bodyPr>
          <a:lstStyle>
            <a:lvl1pPr indent="-304800" lvl="0" marL="457200" rtl="0">
              <a:lnSpc>
                <a:spcPct val="100000"/>
              </a:lnSpc>
              <a:spcBef>
                <a:spcPts val="1000"/>
              </a:spcBef>
              <a:spcAft>
                <a:spcPts val="0"/>
              </a:spcAft>
              <a:buClr>
                <a:srgbClr val="434343"/>
              </a:buClr>
              <a:buSzPts val="1200"/>
              <a:buFont typeface="Anaheim"/>
              <a:buChar char="●"/>
              <a:defRPr sz="125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p:txBody>
      </p:sp>
      <p:sp>
        <p:nvSpPr>
          <p:cNvPr id="102" name="Google Shape;102;p17"/>
          <p:cNvSpPr/>
          <p:nvPr/>
        </p:nvSpPr>
        <p:spPr>
          <a:xfrm rot="951330">
            <a:off x="8055592" y="4166326"/>
            <a:ext cx="1531497" cy="1472981"/>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a:off x="-825500" y="-94300"/>
            <a:ext cx="2069235" cy="67284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rot="-499565">
            <a:off x="-1509890" y="-98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
    <p:spTree>
      <p:nvGrpSpPr>
        <p:cNvPr id="105" name="Shape 105"/>
        <p:cNvGrpSpPr/>
        <p:nvPr/>
      </p:nvGrpSpPr>
      <p:grpSpPr>
        <a:xfrm>
          <a:off x="0" y="0"/>
          <a:ext cx="0" cy="0"/>
          <a:chOff x="0" y="0"/>
          <a:chExt cx="0" cy="0"/>
        </a:xfrm>
      </p:grpSpPr>
      <p:sp>
        <p:nvSpPr>
          <p:cNvPr id="106" name="Google Shape;106;p1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18"/>
          <p:cNvSpPr txBox="1"/>
          <p:nvPr>
            <p:ph idx="1" type="body"/>
          </p:nvPr>
        </p:nvSpPr>
        <p:spPr>
          <a:xfrm>
            <a:off x="720000" y="1017725"/>
            <a:ext cx="7704000" cy="3591000"/>
          </a:xfrm>
          <a:prstGeom prst="rect">
            <a:avLst/>
          </a:prstGeom>
        </p:spPr>
        <p:txBody>
          <a:bodyPr anchorCtr="0" anchor="t" bIns="91425" lIns="91425" spcFirstLastPara="1" rIns="91425" wrap="square" tIns="91425">
            <a:noAutofit/>
          </a:bodyPr>
          <a:lstStyle>
            <a:lvl1pPr indent="-304800" lvl="0" marL="457200" rtl="0">
              <a:lnSpc>
                <a:spcPct val="100000"/>
              </a:lnSpc>
              <a:spcBef>
                <a:spcPts val="1000"/>
              </a:spcBef>
              <a:spcAft>
                <a:spcPts val="0"/>
              </a:spcAft>
              <a:buClr>
                <a:srgbClr val="434343"/>
              </a:buClr>
              <a:buSzPts val="1200"/>
              <a:buFont typeface="Anaheim"/>
              <a:buChar char="●"/>
              <a:defRPr sz="125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Char char="○"/>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Char char="■"/>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Char char="●"/>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Char char="○"/>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Char char="■"/>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Char char="●"/>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Char char="○"/>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p:txBody>
      </p:sp>
      <p:sp>
        <p:nvSpPr>
          <p:cNvPr id="108" name="Google Shape;108;p18"/>
          <p:cNvSpPr/>
          <p:nvPr/>
        </p:nvSpPr>
        <p:spPr>
          <a:xfrm rot="9325970">
            <a:off x="7062573" y="4009103"/>
            <a:ext cx="2445824" cy="795298"/>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rot="8826681">
            <a:off x="6102257" y="3415849"/>
            <a:ext cx="4064280" cy="132156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110" name="Shape 110"/>
        <p:cNvGrpSpPr/>
        <p:nvPr/>
      </p:nvGrpSpPr>
      <p:grpSpPr>
        <a:xfrm>
          <a:off x="0" y="0"/>
          <a:ext cx="0" cy="0"/>
          <a:chOff x="0" y="0"/>
          <a:chExt cx="0" cy="0"/>
        </a:xfrm>
      </p:grpSpPr>
      <p:sp>
        <p:nvSpPr>
          <p:cNvPr id="111" name="Google Shape;111;p1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12" name="Google Shape;112;p19"/>
          <p:cNvSpPr/>
          <p:nvPr/>
        </p:nvSpPr>
        <p:spPr>
          <a:xfrm flipH="1" rot="499565">
            <a:off x="6782435" y="-23959"/>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p:nvPr/>
        </p:nvSpPr>
        <p:spPr>
          <a:xfrm rot="-7199712">
            <a:off x="-289332" y="-611932"/>
            <a:ext cx="1208260" cy="182740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p:nvPr/>
        </p:nvSpPr>
        <p:spPr>
          <a:xfrm rot="-7199686">
            <a:off x="-222060" y="-674252"/>
            <a:ext cx="1516485" cy="2293570"/>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115" name="Shape 115"/>
        <p:cNvGrpSpPr/>
        <p:nvPr/>
      </p:nvGrpSpPr>
      <p:grpSpPr>
        <a:xfrm>
          <a:off x="0" y="0"/>
          <a:ext cx="0" cy="0"/>
          <a:chOff x="0" y="0"/>
          <a:chExt cx="0" cy="0"/>
        </a:xfrm>
      </p:grpSpPr>
      <p:sp>
        <p:nvSpPr>
          <p:cNvPr id="116" name="Google Shape;116;p2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17" name="Google Shape;117;p20"/>
          <p:cNvSpPr/>
          <p:nvPr/>
        </p:nvSpPr>
        <p:spPr>
          <a:xfrm>
            <a:off x="7333148" y="3931487"/>
            <a:ext cx="2258206" cy="1354015"/>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rot="9731957">
            <a:off x="-1076090" y="-972625"/>
            <a:ext cx="2125539" cy="204447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rot="9731957">
            <a:off x="-767583" y="-698487"/>
            <a:ext cx="2125539" cy="204447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520550" y="2467862"/>
            <a:ext cx="3736200" cy="13647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5665350" y="1242574"/>
            <a:ext cx="1446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4750275" y="3832625"/>
            <a:ext cx="3276900" cy="62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 name="Google Shape;15;p3"/>
          <p:cNvSpPr/>
          <p:nvPr/>
        </p:nvSpPr>
        <p:spPr>
          <a:xfrm>
            <a:off x="-84250" y="-31475"/>
            <a:ext cx="3329737" cy="108271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flipH="1" rot="5056594">
            <a:off x="-1436656" y="2151269"/>
            <a:ext cx="3422724" cy="2631661"/>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rot="4188002">
            <a:off x="6799692" y="-425265"/>
            <a:ext cx="3554575" cy="2131315"/>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rot="4188002">
            <a:off x="6421192" y="168835"/>
            <a:ext cx="3554575" cy="2131315"/>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120" name="Shape 120"/>
        <p:cNvGrpSpPr/>
        <p:nvPr/>
      </p:nvGrpSpPr>
      <p:grpSpPr>
        <a:xfrm>
          <a:off x="0" y="0"/>
          <a:ext cx="0" cy="0"/>
          <a:chOff x="0" y="0"/>
          <a:chExt cx="0" cy="0"/>
        </a:xfrm>
      </p:grpSpPr>
      <p:sp>
        <p:nvSpPr>
          <p:cNvPr id="121" name="Google Shape;121;p2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22" name="Google Shape;122;p21"/>
          <p:cNvSpPr/>
          <p:nvPr/>
        </p:nvSpPr>
        <p:spPr>
          <a:xfrm rot="10413723">
            <a:off x="-295392" y="-134082"/>
            <a:ext cx="2231757" cy="133815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rot="2953408">
            <a:off x="-106764" y="4163317"/>
            <a:ext cx="2634712" cy="157976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8224100" y="-199550"/>
            <a:ext cx="1682100" cy="2544050"/>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8641725" y="-28975"/>
            <a:ext cx="566650" cy="1343200"/>
          </a:xfrm>
          <a:custGeom>
            <a:rect b="b" l="l" r="r" t="t"/>
            <a:pathLst>
              <a:path extrusionOk="0" fill="none" h="53728" w="22666">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6" name="Shape 126"/>
        <p:cNvGrpSpPr/>
        <p:nvPr/>
      </p:nvGrpSpPr>
      <p:grpSpPr>
        <a:xfrm>
          <a:off x="0" y="0"/>
          <a:ext cx="0" cy="0"/>
          <a:chOff x="0" y="0"/>
          <a:chExt cx="0" cy="0"/>
        </a:xfrm>
      </p:grpSpPr>
      <p:sp>
        <p:nvSpPr>
          <p:cNvPr id="127" name="Google Shape;127;p22"/>
          <p:cNvSpPr txBox="1"/>
          <p:nvPr>
            <p:ph idx="1" type="subTitle"/>
          </p:nvPr>
        </p:nvSpPr>
        <p:spPr>
          <a:xfrm>
            <a:off x="2621375" y="1161225"/>
            <a:ext cx="48399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500">
                <a:solidFill>
                  <a:schemeClr val="dk2"/>
                </a:solidFill>
                <a:latin typeface="Prosto One"/>
                <a:ea typeface="Prosto One"/>
                <a:cs typeface="Prosto One"/>
                <a:sym typeface="Prost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28" name="Google Shape;128;p22"/>
          <p:cNvSpPr txBox="1"/>
          <p:nvPr>
            <p:ph idx="2" type="subTitle"/>
          </p:nvPr>
        </p:nvSpPr>
        <p:spPr>
          <a:xfrm>
            <a:off x="2621375" y="2863395"/>
            <a:ext cx="48399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500">
                <a:solidFill>
                  <a:schemeClr val="dk2"/>
                </a:solidFill>
                <a:latin typeface="Prosto One"/>
                <a:ea typeface="Prosto One"/>
                <a:cs typeface="Prosto One"/>
                <a:sym typeface="Prost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29" name="Google Shape;129;p22"/>
          <p:cNvSpPr txBox="1"/>
          <p:nvPr>
            <p:ph idx="3" type="subTitle"/>
          </p:nvPr>
        </p:nvSpPr>
        <p:spPr>
          <a:xfrm>
            <a:off x="2621375" y="1722626"/>
            <a:ext cx="4839900" cy="93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 name="Google Shape;130;p22"/>
          <p:cNvSpPr txBox="1"/>
          <p:nvPr>
            <p:ph idx="4" type="subTitle"/>
          </p:nvPr>
        </p:nvSpPr>
        <p:spPr>
          <a:xfrm>
            <a:off x="2621375" y="3424800"/>
            <a:ext cx="4839900" cy="93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1" name="Google Shape;131;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2" name="Google Shape;132;p22"/>
          <p:cNvSpPr/>
          <p:nvPr/>
        </p:nvSpPr>
        <p:spPr>
          <a:xfrm rot="5400000">
            <a:off x="-385117" y="3766992"/>
            <a:ext cx="1452238" cy="1396853"/>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2"/>
          <p:cNvSpPr/>
          <p:nvPr/>
        </p:nvSpPr>
        <p:spPr>
          <a:xfrm rot="-7199686">
            <a:off x="-331596" y="-944599"/>
            <a:ext cx="1956592" cy="2959198"/>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2"/>
          <p:cNvSpPr/>
          <p:nvPr/>
        </p:nvSpPr>
        <p:spPr>
          <a:xfrm rot="-7199733">
            <a:off x="-694165" y="-1172607"/>
            <a:ext cx="1707224" cy="2582049"/>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rot="10800000">
            <a:off x="7743906" y="-1051952"/>
            <a:ext cx="3640019" cy="2340725"/>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36" name="Shape 136"/>
        <p:cNvGrpSpPr/>
        <p:nvPr/>
      </p:nvGrpSpPr>
      <p:grpSpPr>
        <a:xfrm>
          <a:off x="0" y="0"/>
          <a:ext cx="0" cy="0"/>
          <a:chOff x="0" y="0"/>
          <a:chExt cx="0" cy="0"/>
        </a:xfrm>
      </p:grpSpPr>
      <p:sp>
        <p:nvSpPr>
          <p:cNvPr id="137" name="Google Shape;137;p23"/>
          <p:cNvSpPr txBox="1"/>
          <p:nvPr>
            <p:ph type="title"/>
          </p:nvPr>
        </p:nvSpPr>
        <p:spPr>
          <a:xfrm>
            <a:off x="720275" y="2635775"/>
            <a:ext cx="2443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8" name="Google Shape;138;p23"/>
          <p:cNvSpPr txBox="1"/>
          <p:nvPr>
            <p:ph idx="1" type="subTitle"/>
          </p:nvPr>
        </p:nvSpPr>
        <p:spPr>
          <a:xfrm>
            <a:off x="720000" y="3163484"/>
            <a:ext cx="2443800" cy="113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9" name="Google Shape;139;p23"/>
          <p:cNvSpPr txBox="1"/>
          <p:nvPr>
            <p:ph idx="2" type="title"/>
          </p:nvPr>
        </p:nvSpPr>
        <p:spPr>
          <a:xfrm>
            <a:off x="3350100" y="2635775"/>
            <a:ext cx="2443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0" name="Google Shape;140;p23"/>
          <p:cNvSpPr txBox="1"/>
          <p:nvPr>
            <p:ph idx="3" type="subTitle"/>
          </p:nvPr>
        </p:nvSpPr>
        <p:spPr>
          <a:xfrm>
            <a:off x="3350100" y="3163484"/>
            <a:ext cx="2443800" cy="113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1" name="Google Shape;141;p23"/>
          <p:cNvSpPr txBox="1"/>
          <p:nvPr>
            <p:ph idx="4" type="title"/>
          </p:nvPr>
        </p:nvSpPr>
        <p:spPr>
          <a:xfrm>
            <a:off x="5979925" y="2635775"/>
            <a:ext cx="24438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2" name="Google Shape;142;p23"/>
          <p:cNvSpPr txBox="1"/>
          <p:nvPr>
            <p:ph idx="5" type="subTitle"/>
          </p:nvPr>
        </p:nvSpPr>
        <p:spPr>
          <a:xfrm>
            <a:off x="5979925" y="3163473"/>
            <a:ext cx="2443800" cy="113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3" name="Google Shape;143;p23"/>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4" name="Google Shape;144;p23"/>
          <p:cNvSpPr/>
          <p:nvPr/>
        </p:nvSpPr>
        <p:spPr>
          <a:xfrm rot="-873978">
            <a:off x="-684556" y="121460"/>
            <a:ext cx="3040854" cy="98861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3"/>
          <p:cNvSpPr/>
          <p:nvPr/>
        </p:nvSpPr>
        <p:spPr>
          <a:xfrm rot="-9313906">
            <a:off x="-124610" y="4585336"/>
            <a:ext cx="2455019" cy="798059"/>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3"/>
          <p:cNvSpPr/>
          <p:nvPr/>
        </p:nvSpPr>
        <p:spPr>
          <a:xfrm flipH="1" rot="1241039">
            <a:off x="7053587" y="248432"/>
            <a:ext cx="2970392" cy="965869"/>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3"/>
          <p:cNvSpPr/>
          <p:nvPr/>
        </p:nvSpPr>
        <p:spPr>
          <a:xfrm flipH="1" rot="1241039">
            <a:off x="7272462" y="-66993"/>
            <a:ext cx="2970392" cy="965869"/>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48" name="Shape 148"/>
        <p:cNvGrpSpPr/>
        <p:nvPr/>
      </p:nvGrpSpPr>
      <p:grpSpPr>
        <a:xfrm>
          <a:off x="0" y="0"/>
          <a:ext cx="0" cy="0"/>
          <a:chOff x="0" y="0"/>
          <a:chExt cx="0" cy="0"/>
        </a:xfrm>
      </p:grpSpPr>
      <p:sp>
        <p:nvSpPr>
          <p:cNvPr id="149" name="Google Shape;149;p24"/>
          <p:cNvSpPr txBox="1"/>
          <p:nvPr>
            <p:ph type="title"/>
          </p:nvPr>
        </p:nvSpPr>
        <p:spPr>
          <a:xfrm>
            <a:off x="2695125" y="1115625"/>
            <a:ext cx="4749900" cy="540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0" name="Google Shape;150;p24"/>
          <p:cNvSpPr txBox="1"/>
          <p:nvPr>
            <p:ph idx="1" type="subTitle"/>
          </p:nvPr>
        </p:nvSpPr>
        <p:spPr>
          <a:xfrm>
            <a:off x="2695125" y="1656100"/>
            <a:ext cx="4749900" cy="6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24"/>
          <p:cNvSpPr txBox="1"/>
          <p:nvPr>
            <p:ph idx="2" type="title"/>
          </p:nvPr>
        </p:nvSpPr>
        <p:spPr>
          <a:xfrm>
            <a:off x="2695132" y="2315375"/>
            <a:ext cx="4749900" cy="540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2" name="Google Shape;152;p24"/>
          <p:cNvSpPr txBox="1"/>
          <p:nvPr>
            <p:ph idx="3" type="subTitle"/>
          </p:nvPr>
        </p:nvSpPr>
        <p:spPr>
          <a:xfrm>
            <a:off x="2695125" y="2855850"/>
            <a:ext cx="4749900" cy="6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24"/>
          <p:cNvSpPr txBox="1"/>
          <p:nvPr>
            <p:ph idx="4" type="title"/>
          </p:nvPr>
        </p:nvSpPr>
        <p:spPr>
          <a:xfrm>
            <a:off x="2695139" y="3408925"/>
            <a:ext cx="4749900" cy="5403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4" name="Google Shape;154;p24"/>
          <p:cNvSpPr txBox="1"/>
          <p:nvPr>
            <p:ph idx="5" type="subTitle"/>
          </p:nvPr>
        </p:nvSpPr>
        <p:spPr>
          <a:xfrm>
            <a:off x="2695149" y="3949400"/>
            <a:ext cx="4749900" cy="65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 name="Google Shape;155;p24"/>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 name="Google Shape;156;p24"/>
          <p:cNvSpPr/>
          <p:nvPr/>
        </p:nvSpPr>
        <p:spPr>
          <a:xfrm rot="-7199733">
            <a:off x="-307915" y="-1172607"/>
            <a:ext cx="1707224" cy="2582049"/>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4"/>
          <p:cNvSpPr/>
          <p:nvPr/>
        </p:nvSpPr>
        <p:spPr>
          <a:xfrm rot="1024997">
            <a:off x="8631520" y="1667659"/>
            <a:ext cx="1603301" cy="242487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4"/>
          <p:cNvSpPr/>
          <p:nvPr/>
        </p:nvSpPr>
        <p:spPr>
          <a:xfrm rot="1025023">
            <a:off x="8057609" y="1392508"/>
            <a:ext cx="2012094" cy="3043141"/>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1_1">
    <p:spTree>
      <p:nvGrpSpPr>
        <p:cNvPr id="159" name="Shape 159"/>
        <p:cNvGrpSpPr/>
        <p:nvPr/>
      </p:nvGrpSpPr>
      <p:grpSpPr>
        <a:xfrm>
          <a:off x="0" y="0"/>
          <a:ext cx="0" cy="0"/>
          <a:chOff x="0" y="0"/>
          <a:chExt cx="0" cy="0"/>
        </a:xfrm>
      </p:grpSpPr>
      <p:sp>
        <p:nvSpPr>
          <p:cNvPr id="160" name="Google Shape;160;p25"/>
          <p:cNvSpPr/>
          <p:nvPr/>
        </p:nvSpPr>
        <p:spPr>
          <a:xfrm>
            <a:off x="-84250" y="-31475"/>
            <a:ext cx="3329737" cy="108271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txBox="1"/>
          <p:nvPr>
            <p:ph type="title"/>
          </p:nvPr>
        </p:nvSpPr>
        <p:spPr>
          <a:xfrm>
            <a:off x="720000" y="3390475"/>
            <a:ext cx="25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2" name="Google Shape;162;p25"/>
          <p:cNvSpPr txBox="1"/>
          <p:nvPr>
            <p:ph idx="1" type="subTitle"/>
          </p:nvPr>
        </p:nvSpPr>
        <p:spPr>
          <a:xfrm>
            <a:off x="720000" y="3918200"/>
            <a:ext cx="2575500" cy="69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3" name="Google Shape;163;p25"/>
          <p:cNvSpPr txBox="1"/>
          <p:nvPr>
            <p:ph idx="2" type="title"/>
          </p:nvPr>
        </p:nvSpPr>
        <p:spPr>
          <a:xfrm>
            <a:off x="3284325" y="3390475"/>
            <a:ext cx="25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4" name="Google Shape;164;p25"/>
          <p:cNvSpPr txBox="1"/>
          <p:nvPr>
            <p:ph idx="3" type="subTitle"/>
          </p:nvPr>
        </p:nvSpPr>
        <p:spPr>
          <a:xfrm>
            <a:off x="3284325" y="3918200"/>
            <a:ext cx="2575500" cy="69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5" name="Google Shape;165;p25"/>
          <p:cNvSpPr txBox="1"/>
          <p:nvPr>
            <p:ph idx="4" type="title"/>
          </p:nvPr>
        </p:nvSpPr>
        <p:spPr>
          <a:xfrm>
            <a:off x="5848500" y="3390475"/>
            <a:ext cx="25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25"/>
          <p:cNvSpPr txBox="1"/>
          <p:nvPr>
            <p:ph idx="5" type="subTitle"/>
          </p:nvPr>
        </p:nvSpPr>
        <p:spPr>
          <a:xfrm>
            <a:off x="5848500" y="3918200"/>
            <a:ext cx="2575500" cy="69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25"/>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 name="Google Shape;168;p25"/>
          <p:cNvSpPr/>
          <p:nvPr/>
        </p:nvSpPr>
        <p:spPr>
          <a:xfrm flipH="1" rot="5056801">
            <a:off x="-1000422" y="3474886"/>
            <a:ext cx="2201318" cy="1692737"/>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p:nvPr/>
        </p:nvSpPr>
        <p:spPr>
          <a:xfrm rot="-2700000">
            <a:off x="7975298" y="-493344"/>
            <a:ext cx="1039081" cy="157153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70" name="Shape 170"/>
        <p:cNvGrpSpPr/>
        <p:nvPr/>
      </p:nvGrpSpPr>
      <p:grpSpPr>
        <a:xfrm>
          <a:off x="0" y="0"/>
          <a:ext cx="0" cy="0"/>
          <a:chOff x="0" y="0"/>
          <a:chExt cx="0" cy="0"/>
        </a:xfrm>
      </p:grpSpPr>
      <p:sp>
        <p:nvSpPr>
          <p:cNvPr id="171" name="Google Shape;171;p26"/>
          <p:cNvSpPr txBox="1"/>
          <p:nvPr>
            <p:ph type="title"/>
          </p:nvPr>
        </p:nvSpPr>
        <p:spPr>
          <a:xfrm>
            <a:off x="1825200" y="1367425"/>
            <a:ext cx="27468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2" name="Google Shape;172;p26"/>
          <p:cNvSpPr txBox="1"/>
          <p:nvPr>
            <p:ph idx="1" type="subTitle"/>
          </p:nvPr>
        </p:nvSpPr>
        <p:spPr>
          <a:xfrm>
            <a:off x="1825212" y="1895125"/>
            <a:ext cx="27468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3" name="Google Shape;173;p26"/>
          <p:cNvSpPr txBox="1"/>
          <p:nvPr>
            <p:ph idx="2" type="title"/>
          </p:nvPr>
        </p:nvSpPr>
        <p:spPr>
          <a:xfrm>
            <a:off x="5649900" y="1367425"/>
            <a:ext cx="2660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4" name="Google Shape;174;p26"/>
          <p:cNvSpPr txBox="1"/>
          <p:nvPr>
            <p:ph idx="3" type="subTitle"/>
          </p:nvPr>
        </p:nvSpPr>
        <p:spPr>
          <a:xfrm>
            <a:off x="5649909" y="1895125"/>
            <a:ext cx="26604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6"/>
          <p:cNvSpPr txBox="1"/>
          <p:nvPr>
            <p:ph idx="4" type="title"/>
          </p:nvPr>
        </p:nvSpPr>
        <p:spPr>
          <a:xfrm>
            <a:off x="1825200" y="3116250"/>
            <a:ext cx="27468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6" name="Google Shape;176;p26"/>
          <p:cNvSpPr txBox="1"/>
          <p:nvPr>
            <p:ph idx="5" type="subTitle"/>
          </p:nvPr>
        </p:nvSpPr>
        <p:spPr>
          <a:xfrm>
            <a:off x="1825212" y="3643950"/>
            <a:ext cx="27468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7" name="Google Shape;177;p26"/>
          <p:cNvSpPr txBox="1"/>
          <p:nvPr>
            <p:ph idx="6" type="title"/>
          </p:nvPr>
        </p:nvSpPr>
        <p:spPr>
          <a:xfrm>
            <a:off x="5649900" y="3116250"/>
            <a:ext cx="26604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8" name="Google Shape;178;p26"/>
          <p:cNvSpPr txBox="1"/>
          <p:nvPr>
            <p:ph idx="7" type="subTitle"/>
          </p:nvPr>
        </p:nvSpPr>
        <p:spPr>
          <a:xfrm>
            <a:off x="5649909" y="3643950"/>
            <a:ext cx="2660400" cy="77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6"/>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80" name="Google Shape;180;p26"/>
          <p:cNvSpPr/>
          <p:nvPr/>
        </p:nvSpPr>
        <p:spPr>
          <a:xfrm flipH="1" rot="386277">
            <a:off x="-295392" y="4209583"/>
            <a:ext cx="2231757" cy="133815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6"/>
          <p:cNvSpPr/>
          <p:nvPr/>
        </p:nvSpPr>
        <p:spPr>
          <a:xfrm flipH="1" rot="7846592">
            <a:off x="-106764" y="-464851"/>
            <a:ext cx="2634712" cy="157976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6"/>
          <p:cNvSpPr/>
          <p:nvPr/>
        </p:nvSpPr>
        <p:spPr>
          <a:xfrm flipH="1" rot="10800000">
            <a:off x="8488025" y="2843608"/>
            <a:ext cx="1682100" cy="2544050"/>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p:nvPr/>
        </p:nvSpPr>
        <p:spPr>
          <a:xfrm flipH="1" rot="10800000">
            <a:off x="8905650" y="3873883"/>
            <a:ext cx="566650" cy="1343200"/>
          </a:xfrm>
          <a:custGeom>
            <a:rect b="b" l="l" r="r" t="t"/>
            <a:pathLst>
              <a:path extrusionOk="0" fill="none" h="53728" w="22666">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84" name="Shape 184"/>
        <p:cNvGrpSpPr/>
        <p:nvPr/>
      </p:nvGrpSpPr>
      <p:grpSpPr>
        <a:xfrm>
          <a:off x="0" y="0"/>
          <a:ext cx="0" cy="0"/>
          <a:chOff x="0" y="0"/>
          <a:chExt cx="0" cy="0"/>
        </a:xfrm>
      </p:grpSpPr>
      <p:sp>
        <p:nvSpPr>
          <p:cNvPr id="185" name="Google Shape;185;p27"/>
          <p:cNvSpPr txBox="1"/>
          <p:nvPr>
            <p:ph type="title"/>
          </p:nvPr>
        </p:nvSpPr>
        <p:spPr>
          <a:xfrm>
            <a:off x="720000" y="1708275"/>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6" name="Google Shape;186;p27"/>
          <p:cNvSpPr txBox="1"/>
          <p:nvPr>
            <p:ph idx="1" type="subTitle"/>
          </p:nvPr>
        </p:nvSpPr>
        <p:spPr>
          <a:xfrm>
            <a:off x="720000" y="2159775"/>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7" name="Google Shape;187;p27"/>
          <p:cNvSpPr txBox="1"/>
          <p:nvPr>
            <p:ph idx="2" type="title"/>
          </p:nvPr>
        </p:nvSpPr>
        <p:spPr>
          <a:xfrm>
            <a:off x="3419269" y="1708275"/>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8" name="Google Shape;188;p27"/>
          <p:cNvSpPr txBox="1"/>
          <p:nvPr>
            <p:ph idx="3" type="subTitle"/>
          </p:nvPr>
        </p:nvSpPr>
        <p:spPr>
          <a:xfrm>
            <a:off x="3419271" y="2159775"/>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27"/>
          <p:cNvSpPr txBox="1"/>
          <p:nvPr>
            <p:ph idx="4" type="title"/>
          </p:nvPr>
        </p:nvSpPr>
        <p:spPr>
          <a:xfrm>
            <a:off x="720000" y="352520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0" name="Google Shape;190;p27"/>
          <p:cNvSpPr txBox="1"/>
          <p:nvPr>
            <p:ph idx="5" type="subTitle"/>
          </p:nvPr>
        </p:nvSpPr>
        <p:spPr>
          <a:xfrm>
            <a:off x="720000" y="3976700"/>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27"/>
          <p:cNvSpPr txBox="1"/>
          <p:nvPr>
            <p:ph idx="6" type="title"/>
          </p:nvPr>
        </p:nvSpPr>
        <p:spPr>
          <a:xfrm>
            <a:off x="3419273" y="352520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27"/>
          <p:cNvSpPr txBox="1"/>
          <p:nvPr>
            <p:ph idx="7" type="subTitle"/>
          </p:nvPr>
        </p:nvSpPr>
        <p:spPr>
          <a:xfrm>
            <a:off x="3419271" y="3976700"/>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27"/>
          <p:cNvSpPr txBox="1"/>
          <p:nvPr>
            <p:ph idx="8" type="title"/>
          </p:nvPr>
        </p:nvSpPr>
        <p:spPr>
          <a:xfrm>
            <a:off x="6118545" y="1708275"/>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27"/>
          <p:cNvSpPr txBox="1"/>
          <p:nvPr>
            <p:ph idx="9" type="subTitle"/>
          </p:nvPr>
        </p:nvSpPr>
        <p:spPr>
          <a:xfrm>
            <a:off x="6118550" y="2159775"/>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27"/>
          <p:cNvSpPr txBox="1"/>
          <p:nvPr>
            <p:ph idx="13" type="title"/>
          </p:nvPr>
        </p:nvSpPr>
        <p:spPr>
          <a:xfrm>
            <a:off x="6118545" y="3525200"/>
            <a:ext cx="230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27"/>
          <p:cNvSpPr txBox="1"/>
          <p:nvPr>
            <p:ph idx="14" type="subTitle"/>
          </p:nvPr>
        </p:nvSpPr>
        <p:spPr>
          <a:xfrm>
            <a:off x="6118550" y="3976700"/>
            <a:ext cx="2305500" cy="6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27"/>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8" name="Google Shape;198;p27"/>
          <p:cNvSpPr/>
          <p:nvPr/>
        </p:nvSpPr>
        <p:spPr>
          <a:xfrm flipH="1" rot="-951330">
            <a:off x="-781688" y="4166326"/>
            <a:ext cx="1531497" cy="1472981"/>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flipH="1" rot="8488665">
            <a:off x="-1074941" y="134585"/>
            <a:ext cx="2182018" cy="1403153"/>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flipH="1">
            <a:off x="7297515" y="-94300"/>
            <a:ext cx="2069235" cy="67284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flipH="1" rot="499565">
            <a:off x="6613138" y="-98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02" name="Shape 202"/>
        <p:cNvGrpSpPr/>
        <p:nvPr/>
      </p:nvGrpSpPr>
      <p:grpSpPr>
        <a:xfrm>
          <a:off x="0" y="0"/>
          <a:ext cx="0" cy="0"/>
          <a:chOff x="0" y="0"/>
          <a:chExt cx="0" cy="0"/>
        </a:xfrm>
      </p:grpSpPr>
      <p:sp>
        <p:nvSpPr>
          <p:cNvPr id="203" name="Google Shape;203;p28"/>
          <p:cNvSpPr txBox="1"/>
          <p:nvPr>
            <p:ph hasCustomPrompt="1" type="title"/>
          </p:nvPr>
        </p:nvSpPr>
        <p:spPr>
          <a:xfrm>
            <a:off x="3655850" y="681575"/>
            <a:ext cx="47730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4" name="Google Shape;204;p28"/>
          <p:cNvSpPr txBox="1"/>
          <p:nvPr>
            <p:ph idx="1" type="subTitle"/>
          </p:nvPr>
        </p:nvSpPr>
        <p:spPr>
          <a:xfrm>
            <a:off x="3655850" y="1433678"/>
            <a:ext cx="47730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28"/>
          <p:cNvSpPr txBox="1"/>
          <p:nvPr>
            <p:ph hasCustomPrompt="1" idx="2" type="title"/>
          </p:nvPr>
        </p:nvSpPr>
        <p:spPr>
          <a:xfrm>
            <a:off x="3655850" y="1975574"/>
            <a:ext cx="47730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6" name="Google Shape;206;p28"/>
          <p:cNvSpPr txBox="1"/>
          <p:nvPr>
            <p:ph idx="3" type="subTitle"/>
          </p:nvPr>
        </p:nvSpPr>
        <p:spPr>
          <a:xfrm>
            <a:off x="3655850" y="2727683"/>
            <a:ext cx="47730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7" name="Google Shape;207;p28"/>
          <p:cNvSpPr txBox="1"/>
          <p:nvPr>
            <p:ph hasCustomPrompt="1" idx="4" type="title"/>
          </p:nvPr>
        </p:nvSpPr>
        <p:spPr>
          <a:xfrm>
            <a:off x="3655850" y="3269572"/>
            <a:ext cx="4773000" cy="8283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08" name="Google Shape;208;p28"/>
          <p:cNvSpPr txBox="1"/>
          <p:nvPr>
            <p:ph idx="5" type="subTitle"/>
          </p:nvPr>
        </p:nvSpPr>
        <p:spPr>
          <a:xfrm>
            <a:off x="3655850" y="4021675"/>
            <a:ext cx="4773000" cy="445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28"/>
          <p:cNvSpPr/>
          <p:nvPr/>
        </p:nvSpPr>
        <p:spPr>
          <a:xfrm flipH="1" rot="10800000">
            <a:off x="-1844946" y="-825381"/>
            <a:ext cx="3022621" cy="1943705"/>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8"/>
          <p:cNvSpPr/>
          <p:nvPr/>
        </p:nvSpPr>
        <p:spPr>
          <a:xfrm rot="5400000">
            <a:off x="-265978" y="4314294"/>
            <a:ext cx="1616202" cy="1554564"/>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8"/>
          <p:cNvSpPr/>
          <p:nvPr/>
        </p:nvSpPr>
        <p:spPr>
          <a:xfrm rot="1024945">
            <a:off x="8643950" y="-311403"/>
            <a:ext cx="1325080" cy="2004083"/>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8"/>
          <p:cNvSpPr/>
          <p:nvPr/>
        </p:nvSpPr>
        <p:spPr>
          <a:xfrm rot="1024937">
            <a:off x="8169647" y="-538811"/>
            <a:ext cx="1662947" cy="2515083"/>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213" name="Shape 213"/>
        <p:cNvGrpSpPr/>
        <p:nvPr/>
      </p:nvGrpSpPr>
      <p:grpSpPr>
        <a:xfrm>
          <a:off x="0" y="0"/>
          <a:ext cx="0" cy="0"/>
          <a:chOff x="0" y="0"/>
          <a:chExt cx="0" cy="0"/>
        </a:xfrm>
      </p:grpSpPr>
      <p:sp>
        <p:nvSpPr>
          <p:cNvPr id="214" name="Google Shape;214;p29"/>
          <p:cNvSpPr/>
          <p:nvPr/>
        </p:nvSpPr>
        <p:spPr>
          <a:xfrm>
            <a:off x="-206575" y="-94300"/>
            <a:ext cx="2069235" cy="672844"/>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rot="-499565">
            <a:off x="-890965" y="-98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txBox="1"/>
          <p:nvPr>
            <p:ph hasCustomPrompt="1" type="title"/>
          </p:nvPr>
        </p:nvSpPr>
        <p:spPr>
          <a:xfrm>
            <a:off x="715100" y="1142275"/>
            <a:ext cx="2764500" cy="62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7" name="Google Shape;217;p29"/>
          <p:cNvSpPr txBox="1"/>
          <p:nvPr>
            <p:ph idx="1" type="subTitle"/>
          </p:nvPr>
        </p:nvSpPr>
        <p:spPr>
          <a:xfrm>
            <a:off x="715100" y="1692502"/>
            <a:ext cx="27645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9"/>
          <p:cNvSpPr txBox="1"/>
          <p:nvPr>
            <p:ph hasCustomPrompt="1" idx="2" type="title"/>
          </p:nvPr>
        </p:nvSpPr>
        <p:spPr>
          <a:xfrm>
            <a:off x="715100" y="2382175"/>
            <a:ext cx="2764500" cy="62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19" name="Google Shape;219;p29"/>
          <p:cNvSpPr txBox="1"/>
          <p:nvPr>
            <p:ph idx="3" type="subTitle"/>
          </p:nvPr>
        </p:nvSpPr>
        <p:spPr>
          <a:xfrm>
            <a:off x="715100" y="2932394"/>
            <a:ext cx="27645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29"/>
          <p:cNvSpPr txBox="1"/>
          <p:nvPr>
            <p:ph hasCustomPrompt="1" idx="4" type="title"/>
          </p:nvPr>
        </p:nvSpPr>
        <p:spPr>
          <a:xfrm>
            <a:off x="715100" y="3622074"/>
            <a:ext cx="2764500" cy="62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221" name="Google Shape;221;p29"/>
          <p:cNvSpPr txBox="1"/>
          <p:nvPr>
            <p:ph idx="5" type="subTitle"/>
          </p:nvPr>
        </p:nvSpPr>
        <p:spPr>
          <a:xfrm>
            <a:off x="715100" y="4172274"/>
            <a:ext cx="27645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 name="Google Shape;222;p29"/>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3" name="Google Shape;223;p29"/>
          <p:cNvSpPr/>
          <p:nvPr/>
        </p:nvSpPr>
        <p:spPr>
          <a:xfrm rot="951330">
            <a:off x="8146417" y="4074076"/>
            <a:ext cx="1531497" cy="1472981"/>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24" name="Shape 224"/>
        <p:cNvGrpSpPr/>
        <p:nvPr/>
      </p:nvGrpSpPr>
      <p:grpSpPr>
        <a:xfrm>
          <a:off x="0" y="0"/>
          <a:ext cx="0" cy="0"/>
          <a:chOff x="0" y="0"/>
          <a:chExt cx="0" cy="0"/>
        </a:xfrm>
      </p:grpSpPr>
      <p:sp>
        <p:nvSpPr>
          <p:cNvPr id="225" name="Google Shape;225;p30"/>
          <p:cNvSpPr txBox="1"/>
          <p:nvPr>
            <p:ph type="ctrTitle"/>
          </p:nvPr>
        </p:nvSpPr>
        <p:spPr>
          <a:xfrm>
            <a:off x="2429950" y="535000"/>
            <a:ext cx="4284000" cy="94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6" name="Google Shape;226;p30"/>
          <p:cNvSpPr txBox="1"/>
          <p:nvPr>
            <p:ph idx="1" type="subTitle"/>
          </p:nvPr>
        </p:nvSpPr>
        <p:spPr>
          <a:xfrm>
            <a:off x="2425075" y="1483600"/>
            <a:ext cx="4293900" cy="117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7" name="Google Shape;227;p30"/>
          <p:cNvSpPr txBox="1"/>
          <p:nvPr/>
        </p:nvSpPr>
        <p:spPr>
          <a:xfrm>
            <a:off x="1479800" y="3681900"/>
            <a:ext cx="6184500" cy="64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1"/>
                </a:solidFill>
                <a:latin typeface="Roboto Mono"/>
                <a:ea typeface="Roboto Mono"/>
                <a:cs typeface="Roboto Mono"/>
                <a:sym typeface="Roboto Mono"/>
              </a:rPr>
              <a:t>CREDITS: This presentation template was created by </a:t>
            </a:r>
            <a:r>
              <a:rPr b="1" lang="en" sz="1200">
                <a:solidFill>
                  <a:schemeClr val="dk1"/>
                </a:solidFill>
                <a:uFill>
                  <a:noFill/>
                </a:uFill>
                <a:latin typeface="Roboto Mono"/>
                <a:ea typeface="Roboto Mono"/>
                <a:cs typeface="Roboto Mono"/>
                <a:sym typeface="Roboto Mono"/>
                <a:hlinkClick r:id="rId2">
                  <a:extLst>
                    <a:ext uri="{A12FA001-AC4F-418D-AE19-62706E023703}">
                      <ahyp:hlinkClr val="tx"/>
                    </a:ext>
                  </a:extLst>
                </a:hlinkClick>
              </a:rPr>
              <a:t>Slidesgo</a:t>
            </a:r>
            <a:r>
              <a:rPr lang="en" sz="1200">
                <a:solidFill>
                  <a:schemeClr val="dk1"/>
                </a:solidFill>
                <a:latin typeface="Roboto Mono"/>
                <a:ea typeface="Roboto Mono"/>
                <a:cs typeface="Roboto Mono"/>
                <a:sym typeface="Roboto Mono"/>
              </a:rPr>
              <a:t>, including icons by </a:t>
            </a:r>
            <a:r>
              <a:rPr b="1" lang="en" sz="1200">
                <a:solidFill>
                  <a:schemeClr val="dk1"/>
                </a:solidFill>
                <a:uFill>
                  <a:noFill/>
                </a:uFill>
                <a:latin typeface="Roboto Mono"/>
                <a:ea typeface="Roboto Mono"/>
                <a:cs typeface="Roboto Mono"/>
                <a:sym typeface="Roboto Mono"/>
                <a:hlinkClick r:id="rId3">
                  <a:extLst>
                    <a:ext uri="{A12FA001-AC4F-418D-AE19-62706E023703}">
                      <ahyp:hlinkClr val="tx"/>
                    </a:ext>
                  </a:extLst>
                </a:hlinkClick>
              </a:rPr>
              <a:t>Flaticon</a:t>
            </a:r>
            <a:r>
              <a:rPr b="1" lang="en" sz="1200">
                <a:solidFill>
                  <a:schemeClr val="dk1"/>
                </a:solidFill>
                <a:latin typeface="Roboto Mono"/>
                <a:ea typeface="Roboto Mono"/>
                <a:cs typeface="Roboto Mono"/>
                <a:sym typeface="Roboto Mono"/>
              </a:rPr>
              <a:t> </a:t>
            </a:r>
            <a:r>
              <a:rPr lang="en" sz="1200">
                <a:solidFill>
                  <a:schemeClr val="dk1"/>
                </a:solidFill>
                <a:latin typeface="Roboto Mono"/>
                <a:ea typeface="Roboto Mono"/>
                <a:cs typeface="Roboto Mono"/>
                <a:sym typeface="Roboto Mono"/>
              </a:rPr>
              <a:t>and infographics &amp; images by </a:t>
            </a:r>
            <a:r>
              <a:rPr b="1" lang="en" sz="1200">
                <a:solidFill>
                  <a:schemeClr val="dk1"/>
                </a:solidFill>
                <a:uFill>
                  <a:noFill/>
                </a:uFill>
                <a:latin typeface="Roboto Mono"/>
                <a:ea typeface="Roboto Mono"/>
                <a:cs typeface="Roboto Mono"/>
                <a:sym typeface="Roboto Mono"/>
                <a:hlinkClick r:id="rId4">
                  <a:extLst>
                    <a:ext uri="{A12FA001-AC4F-418D-AE19-62706E023703}">
                      <ahyp:hlinkClr val="tx"/>
                    </a:ext>
                  </a:extLst>
                </a:hlinkClick>
              </a:rPr>
              <a:t>Freepik</a:t>
            </a:r>
            <a:endParaRPr b="1" sz="1200">
              <a:solidFill>
                <a:schemeClr val="dk1"/>
              </a:solidFill>
              <a:latin typeface="Roboto Mono"/>
              <a:ea typeface="Roboto Mono"/>
              <a:cs typeface="Roboto Mono"/>
              <a:sym typeface="Roboto Mono"/>
            </a:endParaRPr>
          </a:p>
        </p:txBody>
      </p:sp>
      <p:sp>
        <p:nvSpPr>
          <p:cNvPr id="228" name="Google Shape;228;p30"/>
          <p:cNvSpPr/>
          <p:nvPr/>
        </p:nvSpPr>
        <p:spPr>
          <a:xfrm flipH="1" rot="9000672">
            <a:off x="-2490306" y="392656"/>
            <a:ext cx="3988600" cy="3067309"/>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flipH="1" rot="-5400000">
            <a:off x="7914902" y="3766992"/>
            <a:ext cx="1452238" cy="1396853"/>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0"/>
          <p:cNvSpPr/>
          <p:nvPr/>
        </p:nvSpPr>
        <p:spPr>
          <a:xfrm flipH="1" rot="7199686">
            <a:off x="7357026" y="-944599"/>
            <a:ext cx="1956592" cy="2959198"/>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0"/>
          <p:cNvSpPr/>
          <p:nvPr/>
        </p:nvSpPr>
        <p:spPr>
          <a:xfrm flipH="1" rot="7199733">
            <a:off x="7968963" y="-1172607"/>
            <a:ext cx="1707224" cy="2582049"/>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963475"/>
            <a:ext cx="7704000" cy="3645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150">
                <a:solidFill>
                  <a:srgbClr val="434343"/>
                </a:solidFill>
              </a:defRPr>
            </a:lvl1pPr>
            <a:lvl2pPr indent="-304800" lvl="1" marL="9144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32" name="Shape 232"/>
        <p:cNvGrpSpPr/>
        <p:nvPr/>
      </p:nvGrpSpPr>
      <p:grpSpPr>
        <a:xfrm>
          <a:off x="0" y="0"/>
          <a:ext cx="0" cy="0"/>
          <a:chOff x="0" y="0"/>
          <a:chExt cx="0" cy="0"/>
        </a:xfrm>
      </p:grpSpPr>
      <p:sp>
        <p:nvSpPr>
          <p:cNvPr id="233" name="Google Shape;233;p31"/>
          <p:cNvSpPr/>
          <p:nvPr/>
        </p:nvSpPr>
        <p:spPr>
          <a:xfrm>
            <a:off x="-84250" y="-31475"/>
            <a:ext cx="3329737" cy="108271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flipH="1" rot="5056801">
            <a:off x="-1000422" y="3474886"/>
            <a:ext cx="2201318" cy="1692737"/>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rot="-2700000">
            <a:off x="7975298" y="-493344"/>
            <a:ext cx="1039081" cy="157153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36" name="Shape 236"/>
        <p:cNvGrpSpPr/>
        <p:nvPr/>
      </p:nvGrpSpPr>
      <p:grpSpPr>
        <a:xfrm>
          <a:off x="0" y="0"/>
          <a:ext cx="0" cy="0"/>
          <a:chOff x="0" y="0"/>
          <a:chExt cx="0" cy="0"/>
        </a:xfrm>
      </p:grpSpPr>
      <p:sp>
        <p:nvSpPr>
          <p:cNvPr id="237" name="Google Shape;237;p32"/>
          <p:cNvSpPr/>
          <p:nvPr/>
        </p:nvSpPr>
        <p:spPr>
          <a:xfrm flipH="1" rot="386277">
            <a:off x="-295392" y="4209583"/>
            <a:ext cx="2231757" cy="133815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2"/>
          <p:cNvSpPr/>
          <p:nvPr/>
        </p:nvSpPr>
        <p:spPr>
          <a:xfrm flipH="1" rot="7846592">
            <a:off x="-106764" y="-464851"/>
            <a:ext cx="2634712" cy="1579767"/>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flipH="1" rot="10800000">
            <a:off x="8488025" y="2843608"/>
            <a:ext cx="1682100" cy="2544050"/>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flipH="1" rot="10800000">
            <a:off x="8905650" y="3873883"/>
            <a:ext cx="566650" cy="1343200"/>
          </a:xfrm>
          <a:custGeom>
            <a:rect b="b" l="l" r="r" t="t"/>
            <a:pathLst>
              <a:path extrusionOk="0" fill="none" h="53728" w="22666">
                <a:moveTo>
                  <a:pt x="21883" y="0"/>
                </a:moveTo>
                <a:cubicBezTo>
                  <a:pt x="19748" y="391"/>
                  <a:pt x="17827" y="1459"/>
                  <a:pt x="16048" y="2633"/>
                </a:cubicBezTo>
                <a:cubicBezTo>
                  <a:pt x="9750" y="6867"/>
                  <a:pt x="4697" y="13023"/>
                  <a:pt x="2349" y="20210"/>
                </a:cubicBezTo>
                <a:cubicBezTo>
                  <a:pt x="1" y="27362"/>
                  <a:pt x="499" y="35581"/>
                  <a:pt x="4270" y="42128"/>
                </a:cubicBezTo>
                <a:cubicBezTo>
                  <a:pt x="8006" y="48710"/>
                  <a:pt x="15087" y="53371"/>
                  <a:pt x="22666" y="53727"/>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idx="1" type="subTitle"/>
          </p:nvPr>
        </p:nvSpPr>
        <p:spPr>
          <a:xfrm>
            <a:off x="1599800" y="2561750"/>
            <a:ext cx="2778600" cy="572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b="1" sz="2200">
                <a:solidFill>
                  <a:schemeClr val="dk2"/>
                </a:solidFill>
                <a:latin typeface="Prosto One"/>
                <a:ea typeface="Prosto One"/>
                <a:cs typeface="Prosto One"/>
                <a:sym typeface="Prosto On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4" name="Google Shape;24;p5"/>
          <p:cNvSpPr txBox="1"/>
          <p:nvPr>
            <p:ph idx="2" type="subTitle"/>
          </p:nvPr>
        </p:nvSpPr>
        <p:spPr>
          <a:xfrm>
            <a:off x="4765575" y="2561750"/>
            <a:ext cx="2778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200">
                <a:solidFill>
                  <a:schemeClr val="dk2"/>
                </a:solidFill>
                <a:latin typeface="Prosto One"/>
                <a:ea typeface="Prosto One"/>
                <a:cs typeface="Prosto One"/>
                <a:sym typeface="Prosto One"/>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5" name="Google Shape;25;p5"/>
          <p:cNvSpPr txBox="1"/>
          <p:nvPr>
            <p:ph idx="3" type="subTitle"/>
          </p:nvPr>
        </p:nvSpPr>
        <p:spPr>
          <a:xfrm>
            <a:off x="1599800" y="3123150"/>
            <a:ext cx="2778600" cy="113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 name="Google Shape;26;p5"/>
          <p:cNvSpPr txBox="1"/>
          <p:nvPr>
            <p:ph idx="4" type="subTitle"/>
          </p:nvPr>
        </p:nvSpPr>
        <p:spPr>
          <a:xfrm>
            <a:off x="4765575" y="3123150"/>
            <a:ext cx="2778600" cy="113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 name="Google Shape;27;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5"/>
          <p:cNvSpPr/>
          <p:nvPr/>
        </p:nvSpPr>
        <p:spPr>
          <a:xfrm flipH="1" rot="499565">
            <a:off x="6782435" y="-23959"/>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flipH="1" rot="499565">
            <a:off x="6949810" y="-3639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flipH="1" rot="10540927">
            <a:off x="-1169855" y="-376140"/>
            <a:ext cx="2637093" cy="1695790"/>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rot="-8921104">
            <a:off x="-202372" y="4468675"/>
            <a:ext cx="3438143" cy="111796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6"/>
          <p:cNvSpPr/>
          <p:nvPr/>
        </p:nvSpPr>
        <p:spPr>
          <a:xfrm flipH="1">
            <a:off x="7226373" y="-94300"/>
            <a:ext cx="2500877" cy="813199"/>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flipH="1" rot="-951330">
            <a:off x="-781688" y="4166326"/>
            <a:ext cx="1531497" cy="1472981"/>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flipH="1" rot="8488665">
            <a:off x="-1074941" y="134585"/>
            <a:ext cx="2182018" cy="1403153"/>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 name="Google Shape;39;p7"/>
          <p:cNvSpPr txBox="1"/>
          <p:nvPr>
            <p:ph idx="1" type="body"/>
          </p:nvPr>
        </p:nvSpPr>
        <p:spPr>
          <a:xfrm>
            <a:off x="980713" y="1217263"/>
            <a:ext cx="3322200" cy="3322200"/>
          </a:xfrm>
          <a:prstGeom prst="rect">
            <a:avLst/>
          </a:prstGeom>
        </p:spPr>
        <p:txBody>
          <a:bodyPr anchorCtr="0" anchor="ctr" bIns="91425" lIns="91425" spcFirstLastPara="1" rIns="91425" wrap="square" tIns="91425">
            <a:noAutofit/>
          </a:bodyPr>
          <a:lstStyle>
            <a:lvl1pPr indent="-292100" lvl="0" marL="457200" rtl="0">
              <a:lnSpc>
                <a:spcPct val="100000"/>
              </a:lnSpc>
              <a:spcBef>
                <a:spcPts val="0"/>
              </a:spcBef>
              <a:spcAft>
                <a:spcPts val="0"/>
              </a:spcAft>
              <a:buClr>
                <a:srgbClr val="595959"/>
              </a:buClr>
              <a:buSzPts val="1000"/>
              <a:buChar char="●"/>
              <a:defRPr sz="1400">
                <a:solidFill>
                  <a:srgbClr val="434343"/>
                </a:solidFill>
              </a:defRPr>
            </a:lvl1pPr>
            <a:lvl2pPr indent="-317500" lvl="1" marL="914400" rtl="0">
              <a:lnSpc>
                <a:spcPct val="115000"/>
              </a:lnSpc>
              <a:spcBef>
                <a:spcPts val="0"/>
              </a:spcBef>
              <a:spcAft>
                <a:spcPts val="0"/>
              </a:spcAft>
              <a:buClr>
                <a:srgbClr val="595959"/>
              </a:buClr>
              <a:buSzPts val="1400"/>
              <a:buChar char="○"/>
              <a:defRPr>
                <a:solidFill>
                  <a:srgbClr val="434343"/>
                </a:solidFill>
              </a:defRPr>
            </a:lvl2pPr>
            <a:lvl3pPr indent="-317500" lvl="2" marL="1371600" rtl="0">
              <a:lnSpc>
                <a:spcPct val="115000"/>
              </a:lnSpc>
              <a:spcBef>
                <a:spcPts val="0"/>
              </a:spcBef>
              <a:spcAft>
                <a:spcPts val="0"/>
              </a:spcAft>
              <a:buClr>
                <a:srgbClr val="595959"/>
              </a:buClr>
              <a:buSzPts val="1400"/>
              <a:buChar char="■"/>
              <a:defRPr>
                <a:solidFill>
                  <a:srgbClr val="434343"/>
                </a:solidFill>
              </a:defRPr>
            </a:lvl3pPr>
            <a:lvl4pPr indent="-317500" lvl="3" marL="1828800" rtl="0">
              <a:lnSpc>
                <a:spcPct val="115000"/>
              </a:lnSpc>
              <a:spcBef>
                <a:spcPts val="0"/>
              </a:spcBef>
              <a:spcAft>
                <a:spcPts val="0"/>
              </a:spcAft>
              <a:buClr>
                <a:srgbClr val="595959"/>
              </a:buClr>
              <a:buSzPts val="1400"/>
              <a:buChar char="●"/>
              <a:defRPr>
                <a:solidFill>
                  <a:srgbClr val="434343"/>
                </a:solidFill>
              </a:defRPr>
            </a:lvl4pPr>
            <a:lvl5pPr indent="-317500" lvl="4" marL="2286000" rtl="0">
              <a:lnSpc>
                <a:spcPct val="115000"/>
              </a:lnSpc>
              <a:spcBef>
                <a:spcPts val="0"/>
              </a:spcBef>
              <a:spcAft>
                <a:spcPts val="0"/>
              </a:spcAft>
              <a:buClr>
                <a:srgbClr val="595959"/>
              </a:buClr>
              <a:buSzPts val="1400"/>
              <a:buChar char="○"/>
              <a:defRPr>
                <a:solidFill>
                  <a:srgbClr val="434343"/>
                </a:solidFill>
              </a:defRPr>
            </a:lvl5pPr>
            <a:lvl6pPr indent="-317500" lvl="5" marL="2743200" rtl="0">
              <a:lnSpc>
                <a:spcPct val="115000"/>
              </a:lnSpc>
              <a:spcBef>
                <a:spcPts val="0"/>
              </a:spcBef>
              <a:spcAft>
                <a:spcPts val="0"/>
              </a:spcAft>
              <a:buClr>
                <a:srgbClr val="595959"/>
              </a:buClr>
              <a:buSzPts val="1400"/>
              <a:buChar char="■"/>
              <a:defRPr>
                <a:solidFill>
                  <a:srgbClr val="434343"/>
                </a:solidFill>
              </a:defRPr>
            </a:lvl6pPr>
            <a:lvl7pPr indent="-317500" lvl="6" marL="3200400" rtl="0">
              <a:lnSpc>
                <a:spcPct val="115000"/>
              </a:lnSpc>
              <a:spcBef>
                <a:spcPts val="0"/>
              </a:spcBef>
              <a:spcAft>
                <a:spcPts val="0"/>
              </a:spcAft>
              <a:buClr>
                <a:srgbClr val="595959"/>
              </a:buClr>
              <a:buSzPts val="1400"/>
              <a:buChar char="●"/>
              <a:defRPr>
                <a:solidFill>
                  <a:srgbClr val="434343"/>
                </a:solidFill>
              </a:defRPr>
            </a:lvl7pPr>
            <a:lvl8pPr indent="-317500" lvl="7" marL="3657600" rtl="0">
              <a:lnSpc>
                <a:spcPct val="115000"/>
              </a:lnSpc>
              <a:spcBef>
                <a:spcPts val="0"/>
              </a:spcBef>
              <a:spcAft>
                <a:spcPts val="0"/>
              </a:spcAft>
              <a:buClr>
                <a:srgbClr val="595959"/>
              </a:buClr>
              <a:buSzPts val="1400"/>
              <a:buChar char="○"/>
              <a:defRPr>
                <a:solidFill>
                  <a:srgbClr val="434343"/>
                </a:solidFill>
              </a:defRPr>
            </a:lvl8pPr>
            <a:lvl9pPr indent="-317500" lvl="8" marL="4114800" rtl="0">
              <a:lnSpc>
                <a:spcPct val="115000"/>
              </a:lnSpc>
              <a:spcBef>
                <a:spcPts val="0"/>
              </a:spcBef>
              <a:spcAft>
                <a:spcPts val="0"/>
              </a:spcAft>
              <a:buClr>
                <a:srgbClr val="595959"/>
              </a:buClr>
              <a:buSzPts val="1400"/>
              <a:buChar char="■"/>
              <a:defRPr>
                <a:solidFill>
                  <a:srgbClr val="434343"/>
                </a:solidFill>
              </a:defRPr>
            </a:lvl9pPr>
          </a:lstStyle>
          <a:p/>
        </p:txBody>
      </p:sp>
      <p:sp>
        <p:nvSpPr>
          <p:cNvPr id="40" name="Google Shape;40;p7"/>
          <p:cNvSpPr/>
          <p:nvPr/>
        </p:nvSpPr>
        <p:spPr>
          <a:xfrm flipH="1" rot="8488453">
            <a:off x="-1318722" y="-97499"/>
            <a:ext cx="1967157" cy="1264986"/>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p:nvPr/>
        </p:nvSpPr>
        <p:spPr>
          <a:xfrm rot="-8921104">
            <a:off x="-202372" y="4674675"/>
            <a:ext cx="3438143" cy="111796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flipH="1" rot="499565">
            <a:off x="6170885" y="-23959"/>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flipH="1" rot="499565">
            <a:off x="6338260" y="-3639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6" name="Google Shape;46;p8"/>
          <p:cNvSpPr/>
          <p:nvPr/>
        </p:nvSpPr>
        <p:spPr>
          <a:xfrm flipH="1" rot="1240915">
            <a:off x="5933099" y="195165"/>
            <a:ext cx="4288810" cy="1394573"/>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8"/>
          <p:cNvSpPr/>
          <p:nvPr/>
        </p:nvSpPr>
        <p:spPr>
          <a:xfrm flipH="1" rot="1240915">
            <a:off x="6249116" y="-260252"/>
            <a:ext cx="4288810" cy="1394573"/>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8"/>
          <p:cNvSpPr/>
          <p:nvPr/>
        </p:nvSpPr>
        <p:spPr>
          <a:xfrm rot="9000242">
            <a:off x="5186211" y="3240648"/>
            <a:ext cx="4587090" cy="1491415"/>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rot="-873846">
            <a:off x="-646184" y="-80981"/>
            <a:ext cx="4587227" cy="1491442"/>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9"/>
          <p:cNvSpPr txBox="1"/>
          <p:nvPr>
            <p:ph type="title"/>
          </p:nvPr>
        </p:nvSpPr>
        <p:spPr>
          <a:xfrm>
            <a:off x="808677" y="1461125"/>
            <a:ext cx="46611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2" name="Google Shape;52;p9"/>
          <p:cNvSpPr txBox="1"/>
          <p:nvPr>
            <p:ph idx="1" type="subTitle"/>
          </p:nvPr>
        </p:nvSpPr>
        <p:spPr>
          <a:xfrm>
            <a:off x="808777" y="2442476"/>
            <a:ext cx="4661100" cy="16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 name="Google Shape;53;p9"/>
          <p:cNvSpPr/>
          <p:nvPr/>
        </p:nvSpPr>
        <p:spPr>
          <a:xfrm flipH="1" rot="8488994">
            <a:off x="-931701" y="-92662"/>
            <a:ext cx="2637225" cy="1695875"/>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9"/>
          <p:cNvSpPr/>
          <p:nvPr/>
        </p:nvSpPr>
        <p:spPr>
          <a:xfrm rot="-8921104">
            <a:off x="-202372" y="4288425"/>
            <a:ext cx="3438143" cy="1117966"/>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flipH="1" rot="499565">
            <a:off x="6170885" y="-23959"/>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flipH="1" rot="499565">
            <a:off x="6338260" y="-363997"/>
            <a:ext cx="3438002" cy="111792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type="title"/>
          </p:nvPr>
        </p:nvSpPr>
        <p:spPr>
          <a:xfrm>
            <a:off x="720000" y="535000"/>
            <a:ext cx="7704000" cy="9927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Prosto One"/>
              <a:buNone/>
              <a:defRPr b="1" sz="3000">
                <a:solidFill>
                  <a:schemeClr val="dk2"/>
                </a:solidFill>
                <a:latin typeface="Prosto One"/>
                <a:ea typeface="Prosto One"/>
                <a:cs typeface="Prosto One"/>
                <a:sym typeface="Prosto One"/>
              </a:defRPr>
            </a:lvl1pPr>
            <a:lvl2pPr lvl="1"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2pPr>
            <a:lvl3pPr lvl="2"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3pPr>
            <a:lvl4pPr lvl="3"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4pPr>
            <a:lvl5pPr lvl="4"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5pPr>
            <a:lvl6pPr lvl="5"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6pPr>
            <a:lvl7pPr lvl="6"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7pPr>
            <a:lvl8pPr lvl="7"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8pPr>
            <a:lvl9pPr lvl="8" rtl="0">
              <a:spcBef>
                <a:spcPts val="0"/>
              </a:spcBef>
              <a:spcAft>
                <a:spcPts val="0"/>
              </a:spcAft>
              <a:buClr>
                <a:schemeClr val="dk1"/>
              </a:buClr>
              <a:buSzPts val="3500"/>
              <a:buFont typeface="Prosto One"/>
              <a:buNone/>
              <a:defRPr sz="3500">
                <a:solidFill>
                  <a:schemeClr val="dk1"/>
                </a:solidFill>
                <a:latin typeface="Prosto One"/>
                <a:ea typeface="Prosto One"/>
                <a:cs typeface="Prosto One"/>
                <a:sym typeface="Prosto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1pPr>
            <a:lvl2pPr indent="-317500" lvl="1" marL="9144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2pPr>
            <a:lvl3pPr indent="-317500" lvl="2" marL="13716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3pPr>
            <a:lvl4pPr indent="-317500" lvl="3" marL="18288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4pPr>
            <a:lvl5pPr indent="-317500" lvl="4" marL="22860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5pPr>
            <a:lvl6pPr indent="-317500" lvl="5" marL="27432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6pPr>
            <a:lvl7pPr indent="-317500" lvl="6" marL="32004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7pPr>
            <a:lvl8pPr indent="-317500" lvl="7" marL="3657600">
              <a:lnSpc>
                <a:spcPct val="115000"/>
              </a:lnSpc>
              <a:spcBef>
                <a:spcPts val="160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8pPr>
            <a:lvl9pPr indent="-317500" lvl="8" marL="4114800">
              <a:lnSpc>
                <a:spcPct val="115000"/>
              </a:lnSpc>
              <a:spcBef>
                <a:spcPts val="1600"/>
              </a:spcBef>
              <a:spcAft>
                <a:spcPts val="1600"/>
              </a:spcAft>
              <a:buClr>
                <a:schemeClr val="dk1"/>
              </a:buClr>
              <a:buSzPts val="1400"/>
              <a:buFont typeface="Roboto Mono"/>
              <a:buChar char="■"/>
              <a:defRPr>
                <a:solidFill>
                  <a:schemeClr val="dk1"/>
                </a:solidFill>
                <a:latin typeface="Roboto Mono"/>
                <a:ea typeface="Roboto Mono"/>
                <a:cs typeface="Roboto Mono"/>
                <a:sym typeface="Roboto Mon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n26.com/en-eu/blog/types-of-cryptocurrency" TargetMode="External"/><Relationship Id="rId4" Type="http://schemas.openxmlformats.org/officeDocument/2006/relationships/hyperlink" Target="https://www.investopedia.com/binance-vs-coinbase-5120852" TargetMode="External"/><Relationship Id="rId5" Type="http://schemas.openxmlformats.org/officeDocument/2006/relationships/hyperlink" Target="https://blog.chainalysis.com/reports/what-is-aml-and-kyc-for-crypto" TargetMode="External"/><Relationship Id="rId6" Type="http://schemas.openxmlformats.org/officeDocument/2006/relationships/hyperlink" Target="https://medium.com/@thusharaj/create-your-own-cryptocurrency-in-ethereum-blockchain-40865db8a29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4" name="Shape 244"/>
        <p:cNvGrpSpPr/>
        <p:nvPr/>
      </p:nvGrpSpPr>
      <p:grpSpPr>
        <a:xfrm>
          <a:off x="0" y="0"/>
          <a:ext cx="0" cy="0"/>
          <a:chOff x="0" y="0"/>
          <a:chExt cx="0" cy="0"/>
        </a:xfrm>
      </p:grpSpPr>
      <p:sp>
        <p:nvSpPr>
          <p:cNvPr id="245" name="Google Shape;245;p33"/>
          <p:cNvSpPr/>
          <p:nvPr/>
        </p:nvSpPr>
        <p:spPr>
          <a:xfrm rot="2152928">
            <a:off x="3314481" y="4056884"/>
            <a:ext cx="243636" cy="184767"/>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3"/>
          <p:cNvSpPr/>
          <p:nvPr/>
        </p:nvSpPr>
        <p:spPr>
          <a:xfrm>
            <a:off x="713454" y="3186756"/>
            <a:ext cx="5243700" cy="518400"/>
          </a:xfrm>
          <a:prstGeom prst="roundRect">
            <a:avLst>
              <a:gd fmla="val 50000" name="adj"/>
            </a:avLst>
          </a:prstGeom>
          <a:solidFill>
            <a:srgbClr val="F5F8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3"/>
          <p:cNvSpPr/>
          <p:nvPr/>
        </p:nvSpPr>
        <p:spPr>
          <a:xfrm>
            <a:off x="798054" y="3258756"/>
            <a:ext cx="5074500" cy="374400"/>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3"/>
          <p:cNvSpPr txBox="1"/>
          <p:nvPr>
            <p:ph type="ctrTitle"/>
          </p:nvPr>
        </p:nvSpPr>
        <p:spPr>
          <a:xfrm>
            <a:off x="713450" y="1133550"/>
            <a:ext cx="6359100" cy="181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CRYPTOCURRENCY PLATFORM FOR SOVEREIGN CLIENT</a:t>
            </a:r>
            <a:endParaRPr/>
          </a:p>
        </p:txBody>
      </p:sp>
      <p:sp>
        <p:nvSpPr>
          <p:cNvPr id="249" name="Google Shape;249;p33"/>
          <p:cNvSpPr txBox="1"/>
          <p:nvPr>
            <p:ph idx="1" type="subTitle"/>
          </p:nvPr>
        </p:nvSpPr>
        <p:spPr>
          <a:xfrm>
            <a:off x="798050" y="3270900"/>
            <a:ext cx="5074500" cy="36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Group Members: </a:t>
            </a:r>
            <a:endParaRPr/>
          </a:p>
          <a:p>
            <a:pPr indent="0" lvl="0" marL="0" rtl="0" algn="ctr">
              <a:spcBef>
                <a:spcPts val="0"/>
              </a:spcBef>
              <a:spcAft>
                <a:spcPts val="0"/>
              </a:spcAft>
              <a:buNone/>
            </a:pPr>
            <a:r>
              <a:rPr lang="en"/>
              <a:t>Thoa Le, Altin Marku, Xavier Ruiz</a:t>
            </a:r>
            <a:endParaRPr/>
          </a:p>
        </p:txBody>
      </p:sp>
      <p:grpSp>
        <p:nvGrpSpPr>
          <p:cNvPr id="250" name="Google Shape;250;p33"/>
          <p:cNvGrpSpPr/>
          <p:nvPr/>
        </p:nvGrpSpPr>
        <p:grpSpPr>
          <a:xfrm>
            <a:off x="5792174" y="1152426"/>
            <a:ext cx="3503056" cy="3494206"/>
            <a:chOff x="5438974" y="1054776"/>
            <a:chExt cx="3503056" cy="3494206"/>
          </a:xfrm>
        </p:grpSpPr>
        <p:sp>
          <p:nvSpPr>
            <p:cNvPr id="251" name="Google Shape;251;p33"/>
            <p:cNvSpPr/>
            <p:nvPr/>
          </p:nvSpPr>
          <p:spPr>
            <a:xfrm>
              <a:off x="6639380" y="1054776"/>
              <a:ext cx="1065420" cy="772220"/>
            </a:xfrm>
            <a:custGeom>
              <a:rect b="b" l="l" r="r" t="t"/>
              <a:pathLst>
                <a:path extrusionOk="0" h="15023" w="20727">
                  <a:moveTo>
                    <a:pt x="4706" y="1"/>
                  </a:moveTo>
                  <a:cubicBezTo>
                    <a:pt x="2470" y="1"/>
                    <a:pt x="369" y="1683"/>
                    <a:pt x="193" y="4202"/>
                  </a:cubicBezTo>
                  <a:cubicBezTo>
                    <a:pt x="0" y="6947"/>
                    <a:pt x="2219" y="9042"/>
                    <a:pt x="4698" y="9042"/>
                  </a:cubicBezTo>
                  <a:cubicBezTo>
                    <a:pt x="5382" y="9042"/>
                    <a:pt x="6087" y="8882"/>
                    <a:pt x="6766" y="8532"/>
                  </a:cubicBezTo>
                  <a:cubicBezTo>
                    <a:pt x="7176" y="9682"/>
                    <a:pt x="8253" y="10374"/>
                    <a:pt x="9383" y="10374"/>
                  </a:cubicBezTo>
                  <a:cubicBezTo>
                    <a:pt x="9820" y="10374"/>
                    <a:pt x="10265" y="10271"/>
                    <a:pt x="10683" y="10050"/>
                  </a:cubicBezTo>
                  <a:lnTo>
                    <a:pt x="10683" y="10050"/>
                  </a:lnTo>
                  <a:cubicBezTo>
                    <a:pt x="10683" y="10094"/>
                    <a:pt x="10672" y="10139"/>
                    <a:pt x="10672" y="10183"/>
                  </a:cubicBezTo>
                  <a:cubicBezTo>
                    <a:pt x="10672" y="12136"/>
                    <a:pt x="11854" y="13900"/>
                    <a:pt x="13662" y="14647"/>
                  </a:cubicBezTo>
                  <a:cubicBezTo>
                    <a:pt x="14261" y="14900"/>
                    <a:pt x="14892" y="15023"/>
                    <a:pt x="15519" y="15023"/>
                  </a:cubicBezTo>
                  <a:cubicBezTo>
                    <a:pt x="16772" y="15023"/>
                    <a:pt x="18007" y="14532"/>
                    <a:pt x="18930" y="13609"/>
                  </a:cubicBezTo>
                  <a:cubicBezTo>
                    <a:pt x="20313" y="12226"/>
                    <a:pt x="20726" y="10139"/>
                    <a:pt x="19979" y="8331"/>
                  </a:cubicBezTo>
                  <a:cubicBezTo>
                    <a:pt x="19231" y="6523"/>
                    <a:pt x="17468" y="5351"/>
                    <a:pt x="15515" y="5351"/>
                  </a:cubicBezTo>
                  <a:lnTo>
                    <a:pt x="15504" y="5340"/>
                  </a:lnTo>
                  <a:cubicBezTo>
                    <a:pt x="15392" y="5340"/>
                    <a:pt x="15280" y="5351"/>
                    <a:pt x="15158" y="5363"/>
                  </a:cubicBezTo>
                  <a:cubicBezTo>
                    <a:pt x="14823" y="4414"/>
                    <a:pt x="13930" y="3789"/>
                    <a:pt x="12937" y="3789"/>
                  </a:cubicBezTo>
                  <a:cubicBezTo>
                    <a:pt x="12948" y="3689"/>
                    <a:pt x="12948" y="3599"/>
                    <a:pt x="12948" y="3510"/>
                  </a:cubicBezTo>
                  <a:cubicBezTo>
                    <a:pt x="12948" y="1450"/>
                    <a:pt x="11264" y="49"/>
                    <a:pt x="9484" y="49"/>
                  </a:cubicBezTo>
                  <a:cubicBezTo>
                    <a:pt x="8738" y="49"/>
                    <a:pt x="7975" y="296"/>
                    <a:pt x="7313" y="843"/>
                  </a:cubicBezTo>
                  <a:cubicBezTo>
                    <a:pt x="6496" y="264"/>
                    <a:pt x="5591" y="1"/>
                    <a:pt x="47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3"/>
            <p:cNvSpPr/>
            <p:nvPr/>
          </p:nvSpPr>
          <p:spPr>
            <a:xfrm>
              <a:off x="8586890" y="3651190"/>
              <a:ext cx="355140" cy="813445"/>
            </a:xfrm>
            <a:custGeom>
              <a:rect b="b" l="l" r="r" t="t"/>
              <a:pathLst>
                <a:path extrusionOk="0" h="15825" w="6909">
                  <a:moveTo>
                    <a:pt x="1853" y="1"/>
                  </a:moveTo>
                  <a:lnTo>
                    <a:pt x="402" y="4889"/>
                  </a:lnTo>
                  <a:cubicBezTo>
                    <a:pt x="659" y="5569"/>
                    <a:pt x="815" y="6272"/>
                    <a:pt x="882" y="6998"/>
                  </a:cubicBezTo>
                  <a:cubicBezTo>
                    <a:pt x="1094" y="9576"/>
                    <a:pt x="1" y="11573"/>
                    <a:pt x="1" y="12812"/>
                  </a:cubicBezTo>
                  <a:cubicBezTo>
                    <a:pt x="1" y="13805"/>
                    <a:pt x="257" y="14530"/>
                    <a:pt x="625" y="15021"/>
                  </a:cubicBezTo>
                  <a:lnTo>
                    <a:pt x="637" y="15021"/>
                  </a:lnTo>
                  <a:cubicBezTo>
                    <a:pt x="983" y="15512"/>
                    <a:pt x="1529" y="15803"/>
                    <a:pt x="2121" y="15825"/>
                  </a:cubicBezTo>
                  <a:cubicBezTo>
                    <a:pt x="3583" y="15825"/>
                    <a:pt x="5167" y="13604"/>
                    <a:pt x="5748" y="12053"/>
                  </a:cubicBezTo>
                  <a:cubicBezTo>
                    <a:pt x="6808" y="9252"/>
                    <a:pt x="6908" y="5424"/>
                    <a:pt x="6373" y="2467"/>
                  </a:cubicBezTo>
                  <a:cubicBezTo>
                    <a:pt x="6015" y="2355"/>
                    <a:pt x="5681" y="2210"/>
                    <a:pt x="5346" y="2043"/>
                  </a:cubicBezTo>
                  <a:cubicBezTo>
                    <a:pt x="4810" y="1786"/>
                    <a:pt x="4241" y="1474"/>
                    <a:pt x="3705" y="1161"/>
                  </a:cubicBezTo>
                  <a:cubicBezTo>
                    <a:pt x="3326" y="927"/>
                    <a:pt x="2958" y="715"/>
                    <a:pt x="2668" y="536"/>
                  </a:cubicBezTo>
                  <a:cubicBezTo>
                    <a:pt x="2177" y="213"/>
                    <a:pt x="1853" y="1"/>
                    <a:pt x="1853" y="1"/>
                  </a:cubicBez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p:nvPr/>
          </p:nvSpPr>
          <p:spPr>
            <a:xfrm>
              <a:off x="7199336" y="4188690"/>
              <a:ext cx="800851" cy="360280"/>
            </a:xfrm>
            <a:custGeom>
              <a:rect b="b" l="l" r="r" t="t"/>
              <a:pathLst>
                <a:path extrusionOk="0" h="7009" w="15580">
                  <a:moveTo>
                    <a:pt x="9062" y="0"/>
                  </a:moveTo>
                  <a:cubicBezTo>
                    <a:pt x="9285" y="681"/>
                    <a:pt x="9207" y="1339"/>
                    <a:pt x="8627" y="1864"/>
                  </a:cubicBezTo>
                  <a:cubicBezTo>
                    <a:pt x="8248" y="2187"/>
                    <a:pt x="7801" y="2422"/>
                    <a:pt x="7321" y="2556"/>
                  </a:cubicBezTo>
                  <a:cubicBezTo>
                    <a:pt x="3929" y="3627"/>
                    <a:pt x="2099" y="4676"/>
                    <a:pt x="1072" y="5613"/>
                  </a:cubicBezTo>
                  <a:cubicBezTo>
                    <a:pt x="626" y="6004"/>
                    <a:pt x="269" y="6473"/>
                    <a:pt x="1" y="7008"/>
                  </a:cubicBezTo>
                  <a:lnTo>
                    <a:pt x="15579" y="7008"/>
                  </a:lnTo>
                  <a:lnTo>
                    <a:pt x="15122" y="5613"/>
                  </a:lnTo>
                  <a:lnTo>
                    <a:pt x="14129" y="2634"/>
                  </a:lnTo>
                  <a:lnTo>
                    <a:pt x="13626" y="1116"/>
                  </a:lnTo>
                  <a:lnTo>
                    <a:pt x="13493" y="726"/>
                  </a:lnTo>
                  <a:lnTo>
                    <a:pt x="13258" y="0"/>
                  </a:ln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3"/>
            <p:cNvSpPr/>
            <p:nvPr/>
          </p:nvSpPr>
          <p:spPr>
            <a:xfrm>
              <a:off x="6950404" y="1558042"/>
              <a:ext cx="941951" cy="772220"/>
            </a:xfrm>
            <a:custGeom>
              <a:rect b="b" l="l" r="r" t="t"/>
              <a:pathLst>
                <a:path extrusionOk="0" h="15023" w="18325">
                  <a:moveTo>
                    <a:pt x="10971" y="1"/>
                  </a:moveTo>
                  <a:cubicBezTo>
                    <a:pt x="9446" y="1"/>
                    <a:pt x="8493" y="1229"/>
                    <a:pt x="8493" y="1229"/>
                  </a:cubicBezTo>
                  <a:lnTo>
                    <a:pt x="4866" y="3885"/>
                  </a:lnTo>
                  <a:cubicBezTo>
                    <a:pt x="1819" y="5169"/>
                    <a:pt x="0" y="12032"/>
                    <a:pt x="0" y="12032"/>
                  </a:cubicBezTo>
                  <a:lnTo>
                    <a:pt x="5580" y="12032"/>
                  </a:lnTo>
                  <a:lnTo>
                    <a:pt x="6272" y="10291"/>
                  </a:lnTo>
                  <a:cubicBezTo>
                    <a:pt x="7622" y="11753"/>
                    <a:pt x="9129" y="13047"/>
                    <a:pt x="10769" y="14163"/>
                  </a:cubicBezTo>
                  <a:cubicBezTo>
                    <a:pt x="11584" y="14721"/>
                    <a:pt x="12109" y="15023"/>
                    <a:pt x="12109" y="15023"/>
                  </a:cubicBezTo>
                  <a:lnTo>
                    <a:pt x="18324" y="11831"/>
                  </a:lnTo>
                  <a:cubicBezTo>
                    <a:pt x="17945" y="11507"/>
                    <a:pt x="17599" y="11139"/>
                    <a:pt x="17298" y="10737"/>
                  </a:cubicBezTo>
                  <a:cubicBezTo>
                    <a:pt x="14742" y="7334"/>
                    <a:pt x="14887" y="1810"/>
                    <a:pt x="12678" y="504"/>
                  </a:cubicBezTo>
                  <a:cubicBezTo>
                    <a:pt x="12054" y="138"/>
                    <a:pt x="11481" y="1"/>
                    <a:pt x="10971" y="1"/>
                  </a:cubicBezTo>
                  <a:close/>
                </a:path>
              </a:pathLst>
            </a:custGeom>
            <a:solidFill>
              <a:srgbClr val="FF9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3"/>
            <p:cNvSpPr/>
            <p:nvPr/>
          </p:nvSpPr>
          <p:spPr>
            <a:xfrm>
              <a:off x="8606988" y="3651190"/>
              <a:ext cx="116478" cy="251307"/>
            </a:xfrm>
            <a:custGeom>
              <a:rect b="b" l="l" r="r" t="t"/>
              <a:pathLst>
                <a:path extrusionOk="0" h="4889" w="2266">
                  <a:moveTo>
                    <a:pt x="1462" y="1"/>
                  </a:moveTo>
                  <a:lnTo>
                    <a:pt x="0" y="4889"/>
                  </a:lnTo>
                  <a:cubicBezTo>
                    <a:pt x="1886" y="3561"/>
                    <a:pt x="2165" y="1942"/>
                    <a:pt x="2265" y="536"/>
                  </a:cubicBezTo>
                  <a:cubicBezTo>
                    <a:pt x="1774" y="224"/>
                    <a:pt x="1462" y="1"/>
                    <a:pt x="1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3"/>
            <p:cNvSpPr/>
            <p:nvPr/>
          </p:nvSpPr>
          <p:spPr>
            <a:xfrm>
              <a:off x="6806996" y="1344163"/>
              <a:ext cx="673476" cy="502305"/>
            </a:xfrm>
            <a:custGeom>
              <a:rect b="b" l="l" r="r" t="t"/>
              <a:pathLst>
                <a:path extrusionOk="0" h="9772" w="13102">
                  <a:moveTo>
                    <a:pt x="1295" y="0"/>
                  </a:moveTo>
                  <a:lnTo>
                    <a:pt x="1295" y="0"/>
                  </a:lnTo>
                  <a:cubicBezTo>
                    <a:pt x="1429" y="1183"/>
                    <a:pt x="458" y="1976"/>
                    <a:pt x="1" y="2054"/>
                  </a:cubicBezTo>
                  <a:cubicBezTo>
                    <a:pt x="430" y="4126"/>
                    <a:pt x="2497" y="6064"/>
                    <a:pt x="4086" y="6064"/>
                  </a:cubicBezTo>
                  <a:cubicBezTo>
                    <a:pt x="4687" y="6064"/>
                    <a:pt x="5220" y="5786"/>
                    <a:pt x="5569" y="5134"/>
                  </a:cubicBezTo>
                  <a:cubicBezTo>
                    <a:pt x="5647" y="5234"/>
                    <a:pt x="5725" y="5323"/>
                    <a:pt x="5792" y="5413"/>
                  </a:cubicBezTo>
                  <a:cubicBezTo>
                    <a:pt x="6105" y="5814"/>
                    <a:pt x="6395" y="6183"/>
                    <a:pt x="6652" y="6529"/>
                  </a:cubicBezTo>
                  <a:cubicBezTo>
                    <a:pt x="7254" y="7366"/>
                    <a:pt x="7623" y="7991"/>
                    <a:pt x="7667" y="8046"/>
                  </a:cubicBezTo>
                  <a:cubicBezTo>
                    <a:pt x="7810" y="9321"/>
                    <a:pt x="8598" y="9772"/>
                    <a:pt x="9421" y="9772"/>
                  </a:cubicBezTo>
                  <a:cubicBezTo>
                    <a:pt x="9952" y="9772"/>
                    <a:pt x="10498" y="9583"/>
                    <a:pt x="10892" y="9307"/>
                  </a:cubicBezTo>
                  <a:cubicBezTo>
                    <a:pt x="13102" y="7767"/>
                    <a:pt x="11294" y="5390"/>
                    <a:pt x="11294" y="5390"/>
                  </a:cubicBezTo>
                  <a:lnTo>
                    <a:pt x="6127" y="2455"/>
                  </a:lnTo>
                  <a:cubicBezTo>
                    <a:pt x="6127" y="2455"/>
                    <a:pt x="6641" y="748"/>
                    <a:pt x="5234" y="648"/>
                  </a:cubicBezTo>
                  <a:cubicBezTo>
                    <a:pt x="5206" y="645"/>
                    <a:pt x="5178" y="644"/>
                    <a:pt x="5151" y="644"/>
                  </a:cubicBezTo>
                  <a:cubicBezTo>
                    <a:pt x="4063" y="644"/>
                    <a:pt x="4286" y="2355"/>
                    <a:pt x="4286" y="2355"/>
                  </a:cubicBezTo>
                  <a:cubicBezTo>
                    <a:pt x="4286" y="2355"/>
                    <a:pt x="3136" y="1976"/>
                    <a:pt x="2857" y="436"/>
                  </a:cubicBezTo>
                  <a:cubicBezTo>
                    <a:pt x="2681" y="553"/>
                    <a:pt x="2503" y="600"/>
                    <a:pt x="2334" y="600"/>
                  </a:cubicBezTo>
                  <a:cubicBezTo>
                    <a:pt x="1858" y="600"/>
                    <a:pt x="1443" y="231"/>
                    <a:pt x="1295" y="0"/>
                  </a:cubicBez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3"/>
            <p:cNvSpPr/>
            <p:nvPr/>
          </p:nvSpPr>
          <p:spPr>
            <a:xfrm>
              <a:off x="7134520" y="1422190"/>
              <a:ext cx="56286" cy="48370"/>
            </a:xfrm>
            <a:custGeom>
              <a:rect b="b" l="l" r="r" t="t"/>
              <a:pathLst>
                <a:path extrusionOk="0" h="941" w="1095">
                  <a:moveTo>
                    <a:pt x="626" y="0"/>
                  </a:moveTo>
                  <a:cubicBezTo>
                    <a:pt x="202" y="0"/>
                    <a:pt x="1" y="502"/>
                    <a:pt x="291" y="804"/>
                  </a:cubicBezTo>
                  <a:cubicBezTo>
                    <a:pt x="388" y="898"/>
                    <a:pt x="507" y="940"/>
                    <a:pt x="623" y="940"/>
                  </a:cubicBezTo>
                  <a:cubicBezTo>
                    <a:pt x="865" y="940"/>
                    <a:pt x="1094" y="755"/>
                    <a:pt x="1094" y="469"/>
                  </a:cubicBezTo>
                  <a:cubicBezTo>
                    <a:pt x="1094" y="212"/>
                    <a:pt x="882" y="0"/>
                    <a:pt x="6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3"/>
            <p:cNvSpPr/>
            <p:nvPr/>
          </p:nvSpPr>
          <p:spPr>
            <a:xfrm>
              <a:off x="7092680" y="1547813"/>
              <a:ext cx="56234" cy="131950"/>
            </a:xfrm>
            <a:custGeom>
              <a:rect b="b" l="l" r="r" t="t"/>
              <a:pathLst>
                <a:path extrusionOk="0" h="2567" w="1094">
                  <a:moveTo>
                    <a:pt x="357" y="0"/>
                  </a:moveTo>
                  <a:cubicBezTo>
                    <a:pt x="312" y="402"/>
                    <a:pt x="190" y="803"/>
                    <a:pt x="0" y="1172"/>
                  </a:cubicBezTo>
                  <a:cubicBezTo>
                    <a:pt x="89" y="1272"/>
                    <a:pt x="167" y="1361"/>
                    <a:pt x="234" y="1451"/>
                  </a:cubicBezTo>
                  <a:cubicBezTo>
                    <a:pt x="547" y="1841"/>
                    <a:pt x="837" y="2221"/>
                    <a:pt x="1094" y="2567"/>
                  </a:cubicBezTo>
                  <a:lnTo>
                    <a:pt x="3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3"/>
            <p:cNvSpPr/>
            <p:nvPr/>
          </p:nvSpPr>
          <p:spPr>
            <a:xfrm>
              <a:off x="6858037" y="1416176"/>
              <a:ext cx="60963" cy="86922"/>
            </a:xfrm>
            <a:custGeom>
              <a:rect b="b" l="l" r="r" t="t"/>
              <a:pathLst>
                <a:path extrusionOk="0" h="1691" w="1186">
                  <a:moveTo>
                    <a:pt x="1066" y="1"/>
                  </a:moveTo>
                  <a:cubicBezTo>
                    <a:pt x="1057" y="1"/>
                    <a:pt x="1048" y="2"/>
                    <a:pt x="1039" y="5"/>
                  </a:cubicBezTo>
                  <a:cubicBezTo>
                    <a:pt x="793" y="84"/>
                    <a:pt x="1" y="441"/>
                    <a:pt x="146" y="1612"/>
                  </a:cubicBezTo>
                  <a:cubicBezTo>
                    <a:pt x="157" y="1657"/>
                    <a:pt x="191" y="1691"/>
                    <a:pt x="235" y="1691"/>
                  </a:cubicBezTo>
                  <a:lnTo>
                    <a:pt x="246" y="1679"/>
                  </a:lnTo>
                  <a:cubicBezTo>
                    <a:pt x="291" y="1679"/>
                    <a:pt x="324" y="1635"/>
                    <a:pt x="313" y="1590"/>
                  </a:cubicBezTo>
                  <a:cubicBezTo>
                    <a:pt x="179" y="541"/>
                    <a:pt x="871" y="240"/>
                    <a:pt x="1094" y="162"/>
                  </a:cubicBezTo>
                  <a:cubicBezTo>
                    <a:pt x="1185" y="131"/>
                    <a:pt x="1148" y="1"/>
                    <a:pt x="10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3"/>
            <p:cNvSpPr/>
            <p:nvPr/>
          </p:nvSpPr>
          <p:spPr>
            <a:xfrm>
              <a:off x="6898181" y="1452002"/>
              <a:ext cx="68314" cy="95814"/>
            </a:xfrm>
            <a:custGeom>
              <a:rect b="b" l="l" r="r" t="t"/>
              <a:pathLst>
                <a:path extrusionOk="0" h="1864" w="1329">
                  <a:moveTo>
                    <a:pt x="1217" y="0"/>
                  </a:moveTo>
                  <a:lnTo>
                    <a:pt x="1217" y="0"/>
                  </a:lnTo>
                  <a:cubicBezTo>
                    <a:pt x="816" y="90"/>
                    <a:pt x="470" y="335"/>
                    <a:pt x="246" y="681"/>
                  </a:cubicBezTo>
                  <a:cubicBezTo>
                    <a:pt x="235" y="692"/>
                    <a:pt x="235" y="692"/>
                    <a:pt x="224" y="703"/>
                  </a:cubicBezTo>
                  <a:cubicBezTo>
                    <a:pt x="46" y="1061"/>
                    <a:pt x="1" y="1473"/>
                    <a:pt x="124" y="1864"/>
                  </a:cubicBezTo>
                  <a:cubicBezTo>
                    <a:pt x="537" y="1764"/>
                    <a:pt x="894" y="1507"/>
                    <a:pt x="1117" y="1150"/>
                  </a:cubicBezTo>
                  <a:cubicBezTo>
                    <a:pt x="1128" y="1139"/>
                    <a:pt x="1139" y="1116"/>
                    <a:pt x="1150" y="1094"/>
                  </a:cubicBezTo>
                  <a:cubicBezTo>
                    <a:pt x="1295" y="748"/>
                    <a:pt x="1329" y="357"/>
                    <a:pt x="1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3"/>
            <p:cNvSpPr/>
            <p:nvPr/>
          </p:nvSpPr>
          <p:spPr>
            <a:xfrm>
              <a:off x="6954978" y="1535888"/>
              <a:ext cx="40814" cy="91702"/>
            </a:xfrm>
            <a:custGeom>
              <a:rect b="b" l="l" r="r" t="t"/>
              <a:pathLst>
                <a:path extrusionOk="0" h="1784" w="794">
                  <a:moveTo>
                    <a:pt x="696" y="0"/>
                  </a:moveTo>
                  <a:cubicBezTo>
                    <a:pt x="652" y="0"/>
                    <a:pt x="609" y="28"/>
                    <a:pt x="615" y="87"/>
                  </a:cubicBezTo>
                  <a:cubicBezTo>
                    <a:pt x="615" y="87"/>
                    <a:pt x="548" y="1047"/>
                    <a:pt x="23" y="1638"/>
                  </a:cubicBezTo>
                  <a:cubicBezTo>
                    <a:pt x="1" y="1683"/>
                    <a:pt x="1" y="1727"/>
                    <a:pt x="34" y="1761"/>
                  </a:cubicBezTo>
                  <a:cubicBezTo>
                    <a:pt x="45" y="1772"/>
                    <a:pt x="68" y="1783"/>
                    <a:pt x="90" y="1783"/>
                  </a:cubicBezTo>
                  <a:cubicBezTo>
                    <a:pt x="112" y="1783"/>
                    <a:pt x="135" y="1772"/>
                    <a:pt x="157" y="1750"/>
                  </a:cubicBezTo>
                  <a:cubicBezTo>
                    <a:pt x="715" y="1102"/>
                    <a:pt x="782" y="132"/>
                    <a:pt x="782" y="98"/>
                  </a:cubicBezTo>
                  <a:cubicBezTo>
                    <a:pt x="794" y="34"/>
                    <a:pt x="744" y="0"/>
                    <a:pt x="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3"/>
            <p:cNvSpPr/>
            <p:nvPr/>
          </p:nvSpPr>
          <p:spPr>
            <a:xfrm>
              <a:off x="6898181" y="1487006"/>
              <a:ext cx="59164" cy="60809"/>
            </a:xfrm>
            <a:custGeom>
              <a:rect b="b" l="l" r="r" t="t"/>
              <a:pathLst>
                <a:path extrusionOk="0" h="1183" w="1151">
                  <a:moveTo>
                    <a:pt x="246" y="0"/>
                  </a:moveTo>
                  <a:cubicBezTo>
                    <a:pt x="235" y="11"/>
                    <a:pt x="235" y="11"/>
                    <a:pt x="224" y="22"/>
                  </a:cubicBezTo>
                  <a:cubicBezTo>
                    <a:pt x="46" y="380"/>
                    <a:pt x="1" y="792"/>
                    <a:pt x="124" y="1183"/>
                  </a:cubicBezTo>
                  <a:cubicBezTo>
                    <a:pt x="537" y="1083"/>
                    <a:pt x="894" y="826"/>
                    <a:pt x="1117" y="469"/>
                  </a:cubicBezTo>
                  <a:cubicBezTo>
                    <a:pt x="1128" y="458"/>
                    <a:pt x="1139" y="435"/>
                    <a:pt x="1150" y="413"/>
                  </a:cubicBezTo>
                  <a:cubicBezTo>
                    <a:pt x="916" y="156"/>
                    <a:pt x="592" y="0"/>
                    <a:pt x="2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3"/>
            <p:cNvSpPr/>
            <p:nvPr/>
          </p:nvSpPr>
          <p:spPr>
            <a:xfrm>
              <a:off x="7054232" y="1401526"/>
              <a:ext cx="51660" cy="46519"/>
            </a:xfrm>
            <a:custGeom>
              <a:rect b="b" l="l" r="r" t="t"/>
              <a:pathLst>
                <a:path extrusionOk="0" h="905" w="1005">
                  <a:moveTo>
                    <a:pt x="569" y="0"/>
                  </a:moveTo>
                  <a:cubicBezTo>
                    <a:pt x="413" y="12"/>
                    <a:pt x="268" y="78"/>
                    <a:pt x="179" y="201"/>
                  </a:cubicBezTo>
                  <a:cubicBezTo>
                    <a:pt x="45" y="380"/>
                    <a:pt x="0" y="614"/>
                    <a:pt x="56" y="837"/>
                  </a:cubicBezTo>
                  <a:cubicBezTo>
                    <a:pt x="67" y="871"/>
                    <a:pt x="101" y="893"/>
                    <a:pt x="134" y="904"/>
                  </a:cubicBezTo>
                  <a:lnTo>
                    <a:pt x="157" y="893"/>
                  </a:lnTo>
                  <a:cubicBezTo>
                    <a:pt x="201" y="882"/>
                    <a:pt x="224" y="837"/>
                    <a:pt x="212" y="793"/>
                  </a:cubicBezTo>
                  <a:cubicBezTo>
                    <a:pt x="168" y="625"/>
                    <a:pt x="201" y="447"/>
                    <a:pt x="302" y="313"/>
                  </a:cubicBezTo>
                  <a:cubicBezTo>
                    <a:pt x="371" y="222"/>
                    <a:pt x="469" y="177"/>
                    <a:pt x="565" y="177"/>
                  </a:cubicBezTo>
                  <a:cubicBezTo>
                    <a:pt x="670" y="177"/>
                    <a:pt x="773" y="230"/>
                    <a:pt x="837" y="335"/>
                  </a:cubicBezTo>
                  <a:cubicBezTo>
                    <a:pt x="857" y="355"/>
                    <a:pt x="880" y="366"/>
                    <a:pt x="905" y="366"/>
                  </a:cubicBezTo>
                  <a:cubicBezTo>
                    <a:pt x="923" y="366"/>
                    <a:pt x="941" y="360"/>
                    <a:pt x="960" y="346"/>
                  </a:cubicBezTo>
                  <a:cubicBezTo>
                    <a:pt x="994" y="324"/>
                    <a:pt x="1005" y="268"/>
                    <a:pt x="971" y="235"/>
                  </a:cubicBezTo>
                  <a:cubicBezTo>
                    <a:pt x="882" y="90"/>
                    <a:pt x="737" y="12"/>
                    <a:pt x="5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3"/>
            <p:cNvSpPr/>
            <p:nvPr/>
          </p:nvSpPr>
          <p:spPr>
            <a:xfrm>
              <a:off x="6493968" y="2176447"/>
              <a:ext cx="697429" cy="1035092"/>
            </a:xfrm>
            <a:custGeom>
              <a:rect b="b" l="l" r="r" t="t"/>
              <a:pathLst>
                <a:path extrusionOk="0" h="20137" w="13568">
                  <a:moveTo>
                    <a:pt x="8892" y="1"/>
                  </a:moveTo>
                  <a:cubicBezTo>
                    <a:pt x="8724" y="414"/>
                    <a:pt x="8557" y="894"/>
                    <a:pt x="8356" y="1407"/>
                  </a:cubicBezTo>
                  <a:cubicBezTo>
                    <a:pt x="7084" y="4922"/>
                    <a:pt x="5332" y="10513"/>
                    <a:pt x="5008" y="11852"/>
                  </a:cubicBezTo>
                  <a:cubicBezTo>
                    <a:pt x="4640" y="13403"/>
                    <a:pt x="3903" y="13917"/>
                    <a:pt x="2464" y="14709"/>
                  </a:cubicBezTo>
                  <a:cubicBezTo>
                    <a:pt x="1459" y="15256"/>
                    <a:pt x="756" y="16294"/>
                    <a:pt x="165" y="17131"/>
                  </a:cubicBezTo>
                  <a:cubicBezTo>
                    <a:pt x="1" y="17368"/>
                    <a:pt x="187" y="17657"/>
                    <a:pt x="431" y="17657"/>
                  </a:cubicBezTo>
                  <a:cubicBezTo>
                    <a:pt x="486" y="17657"/>
                    <a:pt x="543" y="17643"/>
                    <a:pt x="600" y="17610"/>
                  </a:cubicBezTo>
                  <a:cubicBezTo>
                    <a:pt x="1638" y="17041"/>
                    <a:pt x="1861" y="16204"/>
                    <a:pt x="2441" y="15780"/>
                  </a:cubicBezTo>
                  <a:lnTo>
                    <a:pt x="2441" y="15780"/>
                  </a:lnTo>
                  <a:cubicBezTo>
                    <a:pt x="2397" y="16260"/>
                    <a:pt x="2229" y="16718"/>
                    <a:pt x="1973" y="17119"/>
                  </a:cubicBezTo>
                  <a:cubicBezTo>
                    <a:pt x="1504" y="17834"/>
                    <a:pt x="1147" y="18626"/>
                    <a:pt x="935" y="19452"/>
                  </a:cubicBezTo>
                  <a:cubicBezTo>
                    <a:pt x="845" y="19820"/>
                    <a:pt x="1131" y="20137"/>
                    <a:pt x="1466" y="20137"/>
                  </a:cubicBezTo>
                  <a:cubicBezTo>
                    <a:pt x="1548" y="20137"/>
                    <a:pt x="1633" y="20118"/>
                    <a:pt x="1716" y="20077"/>
                  </a:cubicBezTo>
                  <a:cubicBezTo>
                    <a:pt x="5912" y="17945"/>
                    <a:pt x="4785" y="15323"/>
                    <a:pt x="7006" y="11796"/>
                  </a:cubicBezTo>
                  <a:cubicBezTo>
                    <a:pt x="9171" y="8348"/>
                    <a:pt x="12820" y="1440"/>
                    <a:pt x="13467" y="202"/>
                  </a:cubicBezTo>
                  <a:lnTo>
                    <a:pt x="13567" y="1"/>
                  </a:ln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3"/>
            <p:cNvSpPr/>
            <p:nvPr/>
          </p:nvSpPr>
          <p:spPr>
            <a:xfrm>
              <a:off x="7168393" y="1070813"/>
              <a:ext cx="489917" cy="427155"/>
            </a:xfrm>
            <a:custGeom>
              <a:rect b="b" l="l" r="r" t="t"/>
              <a:pathLst>
                <a:path extrusionOk="0" h="8310" w="9531">
                  <a:moveTo>
                    <a:pt x="144" y="0"/>
                  </a:moveTo>
                  <a:cubicBezTo>
                    <a:pt x="105" y="0"/>
                    <a:pt x="66" y="23"/>
                    <a:pt x="56" y="73"/>
                  </a:cubicBezTo>
                  <a:cubicBezTo>
                    <a:pt x="22" y="386"/>
                    <a:pt x="0" y="710"/>
                    <a:pt x="0" y="1033"/>
                  </a:cubicBezTo>
                  <a:cubicBezTo>
                    <a:pt x="0" y="5051"/>
                    <a:pt x="3259" y="8309"/>
                    <a:pt x="7276" y="8309"/>
                  </a:cubicBezTo>
                  <a:cubicBezTo>
                    <a:pt x="8013" y="8309"/>
                    <a:pt x="8738" y="8198"/>
                    <a:pt x="9430" y="7986"/>
                  </a:cubicBezTo>
                  <a:cubicBezTo>
                    <a:pt x="9531" y="7955"/>
                    <a:pt x="9495" y="7825"/>
                    <a:pt x="9413" y="7825"/>
                  </a:cubicBezTo>
                  <a:cubicBezTo>
                    <a:pt x="9404" y="7825"/>
                    <a:pt x="9395" y="7826"/>
                    <a:pt x="9385" y="7829"/>
                  </a:cubicBezTo>
                  <a:cubicBezTo>
                    <a:pt x="8675" y="8049"/>
                    <a:pt x="7963" y="8152"/>
                    <a:pt x="7267" y="8152"/>
                  </a:cubicBezTo>
                  <a:cubicBezTo>
                    <a:pt x="3475" y="8152"/>
                    <a:pt x="167" y="5079"/>
                    <a:pt x="167" y="1033"/>
                  </a:cubicBezTo>
                  <a:cubicBezTo>
                    <a:pt x="167" y="710"/>
                    <a:pt x="190" y="397"/>
                    <a:pt x="223" y="96"/>
                  </a:cubicBezTo>
                  <a:cubicBezTo>
                    <a:pt x="236" y="34"/>
                    <a:pt x="191" y="0"/>
                    <a:pt x="14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3"/>
            <p:cNvSpPr/>
            <p:nvPr/>
          </p:nvSpPr>
          <p:spPr>
            <a:xfrm>
              <a:off x="7468931" y="1570635"/>
              <a:ext cx="248994" cy="259428"/>
            </a:xfrm>
            <a:custGeom>
              <a:rect b="b" l="l" r="r" t="t"/>
              <a:pathLst>
                <a:path extrusionOk="0" h="5047" w="4844">
                  <a:moveTo>
                    <a:pt x="107" y="0"/>
                  </a:moveTo>
                  <a:cubicBezTo>
                    <a:pt x="101" y="0"/>
                    <a:pt x="96" y="1"/>
                    <a:pt x="90" y="2"/>
                  </a:cubicBezTo>
                  <a:cubicBezTo>
                    <a:pt x="45" y="2"/>
                    <a:pt x="1" y="47"/>
                    <a:pt x="12" y="92"/>
                  </a:cubicBezTo>
                  <a:cubicBezTo>
                    <a:pt x="213" y="2647"/>
                    <a:pt x="2177" y="4712"/>
                    <a:pt x="4721" y="5046"/>
                  </a:cubicBezTo>
                  <a:lnTo>
                    <a:pt x="4732" y="5046"/>
                  </a:lnTo>
                  <a:cubicBezTo>
                    <a:pt x="4833" y="5035"/>
                    <a:pt x="4844" y="4890"/>
                    <a:pt x="4743" y="4879"/>
                  </a:cubicBezTo>
                  <a:cubicBezTo>
                    <a:pt x="2277" y="4555"/>
                    <a:pt x="369" y="2558"/>
                    <a:pt x="179" y="80"/>
                  </a:cubicBezTo>
                  <a:cubicBezTo>
                    <a:pt x="179" y="32"/>
                    <a:pt x="145" y="0"/>
                    <a:pt x="1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3"/>
            <p:cNvSpPr/>
            <p:nvPr/>
          </p:nvSpPr>
          <p:spPr>
            <a:xfrm>
              <a:off x="7003757" y="1796851"/>
              <a:ext cx="203657" cy="269555"/>
            </a:xfrm>
            <a:custGeom>
              <a:rect b="b" l="l" r="r" t="t"/>
              <a:pathLst>
                <a:path extrusionOk="0" h="5244" w="3962">
                  <a:moveTo>
                    <a:pt x="3073" y="1"/>
                  </a:moveTo>
                  <a:cubicBezTo>
                    <a:pt x="3060" y="1"/>
                    <a:pt x="3048" y="3"/>
                    <a:pt x="3036" y="9"/>
                  </a:cubicBezTo>
                  <a:cubicBezTo>
                    <a:pt x="3002" y="21"/>
                    <a:pt x="2969" y="65"/>
                    <a:pt x="2991" y="110"/>
                  </a:cubicBezTo>
                  <a:cubicBezTo>
                    <a:pt x="3772" y="2319"/>
                    <a:pt x="2377" y="4685"/>
                    <a:pt x="78" y="5087"/>
                  </a:cubicBezTo>
                  <a:cubicBezTo>
                    <a:pt x="34" y="5087"/>
                    <a:pt x="0" y="5132"/>
                    <a:pt x="11" y="5176"/>
                  </a:cubicBezTo>
                  <a:cubicBezTo>
                    <a:pt x="23" y="5221"/>
                    <a:pt x="56" y="5243"/>
                    <a:pt x="90" y="5243"/>
                  </a:cubicBezTo>
                  <a:lnTo>
                    <a:pt x="112" y="5243"/>
                  </a:lnTo>
                  <a:cubicBezTo>
                    <a:pt x="2511" y="4841"/>
                    <a:pt x="3962" y="2353"/>
                    <a:pt x="3147" y="54"/>
                  </a:cubicBezTo>
                  <a:cubicBezTo>
                    <a:pt x="3139" y="21"/>
                    <a:pt x="3107" y="1"/>
                    <a:pt x="30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3"/>
            <p:cNvSpPr/>
            <p:nvPr/>
          </p:nvSpPr>
          <p:spPr>
            <a:xfrm>
              <a:off x="7654230" y="1987343"/>
              <a:ext cx="114987" cy="270634"/>
            </a:xfrm>
            <a:custGeom>
              <a:rect b="b" l="l" r="r" t="t"/>
              <a:pathLst>
                <a:path extrusionOk="0" h="5265" w="2237">
                  <a:moveTo>
                    <a:pt x="2114" y="0"/>
                  </a:moveTo>
                  <a:cubicBezTo>
                    <a:pt x="2098" y="0"/>
                    <a:pt x="2081" y="6"/>
                    <a:pt x="2065" y="19"/>
                  </a:cubicBezTo>
                  <a:cubicBezTo>
                    <a:pt x="547" y="1280"/>
                    <a:pt x="0" y="3367"/>
                    <a:pt x="681" y="5209"/>
                  </a:cubicBezTo>
                  <a:cubicBezTo>
                    <a:pt x="692" y="5242"/>
                    <a:pt x="726" y="5264"/>
                    <a:pt x="759" y="5264"/>
                  </a:cubicBezTo>
                  <a:lnTo>
                    <a:pt x="793" y="5264"/>
                  </a:lnTo>
                  <a:cubicBezTo>
                    <a:pt x="837" y="5253"/>
                    <a:pt x="859" y="5197"/>
                    <a:pt x="848" y="5153"/>
                  </a:cubicBezTo>
                  <a:cubicBezTo>
                    <a:pt x="179" y="3378"/>
                    <a:pt x="703" y="1370"/>
                    <a:pt x="2165" y="142"/>
                  </a:cubicBezTo>
                  <a:cubicBezTo>
                    <a:pt x="2236" y="89"/>
                    <a:pt x="2180" y="0"/>
                    <a:pt x="2114" y="0"/>
                  </a:cubicBezTo>
                  <a:close/>
                </a:path>
              </a:pathLst>
            </a:custGeom>
            <a:solidFill>
              <a:srgbClr val="689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a:off x="7219433" y="1854574"/>
              <a:ext cx="510581" cy="180269"/>
            </a:xfrm>
            <a:custGeom>
              <a:rect b="b" l="l" r="r" t="t"/>
              <a:pathLst>
                <a:path extrusionOk="0" h="3507" w="9933">
                  <a:moveTo>
                    <a:pt x="6536" y="1"/>
                  </a:moveTo>
                  <a:cubicBezTo>
                    <a:pt x="4013" y="1"/>
                    <a:pt x="1559" y="1204"/>
                    <a:pt x="23" y="3372"/>
                  </a:cubicBezTo>
                  <a:cubicBezTo>
                    <a:pt x="0" y="3417"/>
                    <a:pt x="11" y="3462"/>
                    <a:pt x="45" y="3495"/>
                  </a:cubicBezTo>
                  <a:cubicBezTo>
                    <a:pt x="56" y="3506"/>
                    <a:pt x="78" y="3506"/>
                    <a:pt x="90" y="3506"/>
                  </a:cubicBezTo>
                  <a:cubicBezTo>
                    <a:pt x="123" y="3506"/>
                    <a:pt x="145" y="3495"/>
                    <a:pt x="168" y="3473"/>
                  </a:cubicBezTo>
                  <a:cubicBezTo>
                    <a:pt x="1666" y="1341"/>
                    <a:pt x="4067" y="167"/>
                    <a:pt x="6536" y="167"/>
                  </a:cubicBezTo>
                  <a:cubicBezTo>
                    <a:pt x="7635" y="167"/>
                    <a:pt x="8747" y="399"/>
                    <a:pt x="9798" y="884"/>
                  </a:cubicBezTo>
                  <a:cubicBezTo>
                    <a:pt x="9810" y="890"/>
                    <a:pt x="9823" y="893"/>
                    <a:pt x="9836" y="893"/>
                  </a:cubicBezTo>
                  <a:cubicBezTo>
                    <a:pt x="9870" y="893"/>
                    <a:pt x="9902" y="872"/>
                    <a:pt x="9910" y="839"/>
                  </a:cubicBezTo>
                  <a:cubicBezTo>
                    <a:pt x="9932" y="806"/>
                    <a:pt x="9910" y="750"/>
                    <a:pt x="9876" y="739"/>
                  </a:cubicBezTo>
                  <a:cubicBezTo>
                    <a:pt x="8799" y="240"/>
                    <a:pt x="7661" y="1"/>
                    <a:pt x="65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p:nvPr/>
          </p:nvSpPr>
          <p:spPr>
            <a:xfrm>
              <a:off x="7131076" y="2295748"/>
              <a:ext cx="856468" cy="1893051"/>
            </a:xfrm>
            <a:custGeom>
              <a:rect b="b" l="l" r="r" t="t"/>
              <a:pathLst>
                <a:path extrusionOk="0" h="36828" w="16662">
                  <a:moveTo>
                    <a:pt x="9888" y="1"/>
                  </a:moveTo>
                  <a:lnTo>
                    <a:pt x="9609" y="146"/>
                  </a:lnTo>
                  <a:lnTo>
                    <a:pt x="8605" y="671"/>
                  </a:lnTo>
                  <a:lnTo>
                    <a:pt x="3248" y="10379"/>
                  </a:lnTo>
                  <a:lnTo>
                    <a:pt x="1" y="16283"/>
                  </a:lnTo>
                  <a:cubicBezTo>
                    <a:pt x="1" y="16305"/>
                    <a:pt x="1" y="16316"/>
                    <a:pt x="12" y="16338"/>
                  </a:cubicBezTo>
                  <a:cubicBezTo>
                    <a:pt x="1" y="16350"/>
                    <a:pt x="1" y="16361"/>
                    <a:pt x="12" y="16383"/>
                  </a:cubicBezTo>
                  <a:cubicBezTo>
                    <a:pt x="79" y="16796"/>
                    <a:pt x="425" y="18526"/>
                    <a:pt x="1016" y="21092"/>
                  </a:cubicBezTo>
                  <a:cubicBezTo>
                    <a:pt x="1909" y="24976"/>
                    <a:pt x="3382" y="30768"/>
                    <a:pt x="5391" y="36827"/>
                  </a:cubicBezTo>
                  <a:lnTo>
                    <a:pt x="16662" y="36827"/>
                  </a:lnTo>
                  <a:lnTo>
                    <a:pt x="13169" y="27632"/>
                  </a:lnTo>
                  <a:lnTo>
                    <a:pt x="13124" y="27520"/>
                  </a:lnTo>
                  <a:lnTo>
                    <a:pt x="9073" y="16896"/>
                  </a:lnTo>
                  <a:lnTo>
                    <a:pt x="11540" y="6373"/>
                  </a:lnTo>
                  <a:lnTo>
                    <a:pt x="11919" y="4755"/>
                  </a:lnTo>
                  <a:cubicBezTo>
                    <a:pt x="11919" y="4755"/>
                    <a:pt x="9832" y="2847"/>
                    <a:pt x="9832" y="648"/>
                  </a:cubicBezTo>
                  <a:cubicBezTo>
                    <a:pt x="9832" y="436"/>
                    <a:pt x="9855" y="213"/>
                    <a:pt x="9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3"/>
            <p:cNvSpPr/>
            <p:nvPr/>
          </p:nvSpPr>
          <p:spPr>
            <a:xfrm>
              <a:off x="7476384" y="2623275"/>
              <a:ext cx="328770" cy="1087111"/>
            </a:xfrm>
            <a:custGeom>
              <a:rect b="b" l="l" r="r" t="t"/>
              <a:pathLst>
                <a:path extrusionOk="0" h="21149" w="6396">
                  <a:moveTo>
                    <a:pt x="4810" y="1"/>
                  </a:moveTo>
                  <a:lnTo>
                    <a:pt x="1" y="12276"/>
                  </a:lnTo>
                  <a:lnTo>
                    <a:pt x="6395" y="21148"/>
                  </a:lnTo>
                  <a:lnTo>
                    <a:pt x="2344" y="10524"/>
                  </a:lnTo>
                  <a:lnTo>
                    <a:pt x="48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3"/>
            <p:cNvSpPr/>
            <p:nvPr/>
          </p:nvSpPr>
          <p:spPr>
            <a:xfrm>
              <a:off x="7522850" y="2166732"/>
              <a:ext cx="1163393" cy="1923944"/>
            </a:xfrm>
            <a:custGeom>
              <a:rect b="b" l="l" r="r" t="t"/>
              <a:pathLst>
                <a:path extrusionOk="0" h="37429" w="22633">
                  <a:moveTo>
                    <a:pt x="7199" y="0"/>
                  </a:moveTo>
                  <a:lnTo>
                    <a:pt x="3438" y="1931"/>
                  </a:lnTo>
                  <a:lnTo>
                    <a:pt x="2266" y="2522"/>
                  </a:lnTo>
                  <a:lnTo>
                    <a:pt x="1987" y="2667"/>
                  </a:lnTo>
                  <a:cubicBezTo>
                    <a:pt x="1987" y="2667"/>
                    <a:pt x="1340" y="4854"/>
                    <a:pt x="3851" y="7633"/>
                  </a:cubicBezTo>
                  <a:cubicBezTo>
                    <a:pt x="2467" y="11628"/>
                    <a:pt x="1" y="19953"/>
                    <a:pt x="1" y="19953"/>
                  </a:cubicBezTo>
                  <a:cubicBezTo>
                    <a:pt x="369" y="20857"/>
                    <a:pt x="793" y="21728"/>
                    <a:pt x="1273" y="22576"/>
                  </a:cubicBezTo>
                  <a:cubicBezTo>
                    <a:pt x="5167" y="29617"/>
                    <a:pt x="12856" y="37429"/>
                    <a:pt x="12856" y="37429"/>
                  </a:cubicBezTo>
                  <a:cubicBezTo>
                    <a:pt x="17967" y="37083"/>
                    <a:pt x="20400" y="35063"/>
                    <a:pt x="21550" y="33077"/>
                  </a:cubicBezTo>
                  <a:cubicBezTo>
                    <a:pt x="22286" y="31805"/>
                    <a:pt x="22632" y="30354"/>
                    <a:pt x="22565" y="28903"/>
                  </a:cubicBezTo>
                  <a:cubicBezTo>
                    <a:pt x="20958" y="27999"/>
                    <a:pt x="18827" y="26426"/>
                    <a:pt x="16851" y="24874"/>
                  </a:cubicBezTo>
                  <a:cubicBezTo>
                    <a:pt x="13961" y="22587"/>
                    <a:pt x="11417" y="20333"/>
                    <a:pt x="11417" y="20333"/>
                  </a:cubicBezTo>
                  <a:lnTo>
                    <a:pt x="11372" y="18458"/>
                  </a:lnTo>
                  <a:lnTo>
                    <a:pt x="10223" y="17855"/>
                  </a:lnTo>
                  <a:cubicBezTo>
                    <a:pt x="10881" y="16605"/>
                    <a:pt x="11394" y="15300"/>
                    <a:pt x="11774" y="13949"/>
                  </a:cubicBezTo>
                  <a:cubicBezTo>
                    <a:pt x="12667" y="10802"/>
                    <a:pt x="12868" y="7455"/>
                    <a:pt x="12231" y="4821"/>
                  </a:cubicBezTo>
                  <a:cubicBezTo>
                    <a:pt x="11551" y="2009"/>
                    <a:pt x="9921" y="11"/>
                    <a:pt x="7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3"/>
            <p:cNvSpPr/>
            <p:nvPr/>
          </p:nvSpPr>
          <p:spPr>
            <a:xfrm>
              <a:off x="7131076" y="2829238"/>
              <a:ext cx="230078" cy="550726"/>
            </a:xfrm>
            <a:custGeom>
              <a:rect b="b" l="l" r="r" t="t"/>
              <a:pathLst>
                <a:path extrusionOk="0" h="10714" w="4476">
                  <a:moveTo>
                    <a:pt x="3248" y="0"/>
                  </a:moveTo>
                  <a:lnTo>
                    <a:pt x="1" y="5904"/>
                  </a:lnTo>
                  <a:cubicBezTo>
                    <a:pt x="1" y="5926"/>
                    <a:pt x="1" y="5937"/>
                    <a:pt x="12" y="5959"/>
                  </a:cubicBezTo>
                  <a:cubicBezTo>
                    <a:pt x="1" y="5971"/>
                    <a:pt x="1" y="5982"/>
                    <a:pt x="12" y="6004"/>
                  </a:cubicBezTo>
                  <a:cubicBezTo>
                    <a:pt x="79" y="6417"/>
                    <a:pt x="425" y="8147"/>
                    <a:pt x="1016" y="10713"/>
                  </a:cubicBezTo>
                  <a:cubicBezTo>
                    <a:pt x="3181" y="9251"/>
                    <a:pt x="4476" y="6807"/>
                    <a:pt x="4465" y="4196"/>
                  </a:cubicBezTo>
                  <a:cubicBezTo>
                    <a:pt x="4465" y="2712"/>
                    <a:pt x="4052" y="1250"/>
                    <a:pt x="32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3"/>
            <p:cNvSpPr/>
            <p:nvPr/>
          </p:nvSpPr>
          <p:spPr>
            <a:xfrm>
              <a:off x="7408124" y="2515024"/>
              <a:ext cx="156109" cy="332060"/>
            </a:xfrm>
            <a:custGeom>
              <a:rect b="b" l="l" r="r" t="t"/>
              <a:pathLst>
                <a:path extrusionOk="0" h="6460" w="3037">
                  <a:moveTo>
                    <a:pt x="2939" y="0"/>
                  </a:moveTo>
                  <a:cubicBezTo>
                    <a:pt x="2908" y="0"/>
                    <a:pt x="2874" y="21"/>
                    <a:pt x="2858" y="54"/>
                  </a:cubicBezTo>
                  <a:lnTo>
                    <a:pt x="23" y="6348"/>
                  </a:lnTo>
                  <a:cubicBezTo>
                    <a:pt x="1" y="6392"/>
                    <a:pt x="23" y="6437"/>
                    <a:pt x="68" y="6459"/>
                  </a:cubicBezTo>
                  <a:lnTo>
                    <a:pt x="101" y="6459"/>
                  </a:lnTo>
                  <a:cubicBezTo>
                    <a:pt x="135" y="6459"/>
                    <a:pt x="157" y="6437"/>
                    <a:pt x="168" y="6415"/>
                  </a:cubicBezTo>
                  <a:lnTo>
                    <a:pt x="3014" y="121"/>
                  </a:lnTo>
                  <a:cubicBezTo>
                    <a:pt x="3036" y="76"/>
                    <a:pt x="3014" y="31"/>
                    <a:pt x="2969" y="9"/>
                  </a:cubicBezTo>
                  <a:cubicBezTo>
                    <a:pt x="2960" y="3"/>
                    <a:pt x="2950" y="0"/>
                    <a:pt x="29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3"/>
            <p:cNvSpPr/>
            <p:nvPr/>
          </p:nvSpPr>
          <p:spPr>
            <a:xfrm>
              <a:off x="7693242" y="2499810"/>
              <a:ext cx="188185" cy="650704"/>
            </a:xfrm>
            <a:custGeom>
              <a:rect b="b" l="l" r="r" t="t"/>
              <a:pathLst>
                <a:path extrusionOk="0" h="12659" w="3661">
                  <a:moveTo>
                    <a:pt x="3570" y="1"/>
                  </a:moveTo>
                  <a:cubicBezTo>
                    <a:pt x="3531" y="1"/>
                    <a:pt x="3491" y="23"/>
                    <a:pt x="3482" y="59"/>
                  </a:cubicBezTo>
                  <a:lnTo>
                    <a:pt x="11" y="12558"/>
                  </a:lnTo>
                  <a:cubicBezTo>
                    <a:pt x="0" y="12603"/>
                    <a:pt x="34" y="12647"/>
                    <a:pt x="78" y="12659"/>
                  </a:cubicBezTo>
                  <a:lnTo>
                    <a:pt x="100" y="12659"/>
                  </a:lnTo>
                  <a:cubicBezTo>
                    <a:pt x="134" y="12659"/>
                    <a:pt x="167" y="12636"/>
                    <a:pt x="179" y="12603"/>
                  </a:cubicBezTo>
                  <a:lnTo>
                    <a:pt x="3649" y="104"/>
                  </a:lnTo>
                  <a:cubicBezTo>
                    <a:pt x="3660" y="59"/>
                    <a:pt x="3627" y="15"/>
                    <a:pt x="3593" y="4"/>
                  </a:cubicBezTo>
                  <a:cubicBezTo>
                    <a:pt x="3586" y="2"/>
                    <a:pt x="3578" y="1"/>
                    <a:pt x="3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3"/>
            <p:cNvSpPr/>
            <p:nvPr/>
          </p:nvSpPr>
          <p:spPr>
            <a:xfrm>
              <a:off x="7199336" y="4284449"/>
              <a:ext cx="800851" cy="264517"/>
            </a:xfrm>
            <a:custGeom>
              <a:rect b="b" l="l" r="r" t="t"/>
              <a:pathLst>
                <a:path extrusionOk="0" h="5146" w="15580">
                  <a:moveTo>
                    <a:pt x="8627" y="1"/>
                  </a:moveTo>
                  <a:cubicBezTo>
                    <a:pt x="8248" y="324"/>
                    <a:pt x="7801" y="559"/>
                    <a:pt x="7321" y="693"/>
                  </a:cubicBezTo>
                  <a:cubicBezTo>
                    <a:pt x="3929" y="1764"/>
                    <a:pt x="2099" y="2813"/>
                    <a:pt x="1072" y="3750"/>
                  </a:cubicBezTo>
                  <a:cubicBezTo>
                    <a:pt x="626" y="4141"/>
                    <a:pt x="257" y="4610"/>
                    <a:pt x="1" y="5145"/>
                  </a:cubicBezTo>
                  <a:lnTo>
                    <a:pt x="15579" y="5145"/>
                  </a:lnTo>
                  <a:lnTo>
                    <a:pt x="15122" y="3750"/>
                  </a:lnTo>
                  <a:lnTo>
                    <a:pt x="14129" y="771"/>
                  </a:lnTo>
                  <a:cubicBezTo>
                    <a:pt x="13575" y="911"/>
                    <a:pt x="12837" y="1017"/>
                    <a:pt x="12054" y="1017"/>
                  </a:cubicBezTo>
                  <a:cubicBezTo>
                    <a:pt x="10847" y="1017"/>
                    <a:pt x="9534" y="766"/>
                    <a:pt x="86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3"/>
            <p:cNvSpPr/>
            <p:nvPr/>
          </p:nvSpPr>
          <p:spPr>
            <a:xfrm>
              <a:off x="7386331" y="4320739"/>
              <a:ext cx="316845" cy="149067"/>
            </a:xfrm>
            <a:custGeom>
              <a:rect b="b" l="l" r="r" t="t"/>
              <a:pathLst>
                <a:path extrusionOk="0" h="2900" w="6164">
                  <a:moveTo>
                    <a:pt x="6045" y="0"/>
                  </a:moveTo>
                  <a:cubicBezTo>
                    <a:pt x="6024" y="0"/>
                    <a:pt x="6002" y="9"/>
                    <a:pt x="5982" y="31"/>
                  </a:cubicBezTo>
                  <a:cubicBezTo>
                    <a:pt x="5525" y="511"/>
                    <a:pt x="4889" y="879"/>
                    <a:pt x="4052" y="1147"/>
                  </a:cubicBezTo>
                  <a:cubicBezTo>
                    <a:pt x="2679" y="1560"/>
                    <a:pt x="1340" y="2096"/>
                    <a:pt x="56" y="2743"/>
                  </a:cubicBezTo>
                  <a:cubicBezTo>
                    <a:pt x="12" y="2754"/>
                    <a:pt x="1" y="2810"/>
                    <a:pt x="23" y="2855"/>
                  </a:cubicBezTo>
                  <a:cubicBezTo>
                    <a:pt x="34" y="2877"/>
                    <a:pt x="68" y="2899"/>
                    <a:pt x="101" y="2899"/>
                  </a:cubicBezTo>
                  <a:cubicBezTo>
                    <a:pt x="112" y="2899"/>
                    <a:pt x="123" y="2888"/>
                    <a:pt x="135" y="2888"/>
                  </a:cubicBezTo>
                  <a:cubicBezTo>
                    <a:pt x="1407" y="2241"/>
                    <a:pt x="2735" y="1716"/>
                    <a:pt x="4107" y="1303"/>
                  </a:cubicBezTo>
                  <a:cubicBezTo>
                    <a:pt x="4967" y="1024"/>
                    <a:pt x="5625" y="645"/>
                    <a:pt x="6105" y="143"/>
                  </a:cubicBezTo>
                  <a:cubicBezTo>
                    <a:pt x="6164" y="84"/>
                    <a:pt x="6109" y="0"/>
                    <a:pt x="60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a:off x="7199336" y="4477203"/>
              <a:ext cx="800851" cy="71758"/>
            </a:xfrm>
            <a:custGeom>
              <a:rect b="b" l="l" r="r" t="t"/>
              <a:pathLst>
                <a:path extrusionOk="0" h="1396" w="15580">
                  <a:moveTo>
                    <a:pt x="1072" y="0"/>
                  </a:moveTo>
                  <a:cubicBezTo>
                    <a:pt x="626" y="391"/>
                    <a:pt x="257" y="860"/>
                    <a:pt x="1" y="1395"/>
                  </a:cubicBezTo>
                  <a:lnTo>
                    <a:pt x="15579" y="1395"/>
                  </a:lnTo>
                  <a:lnTo>
                    <a:pt x="1512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p:nvPr/>
          </p:nvSpPr>
          <p:spPr>
            <a:xfrm>
              <a:off x="7393218" y="4388999"/>
              <a:ext cx="63174" cy="52122"/>
            </a:xfrm>
            <a:custGeom>
              <a:rect b="b" l="l" r="r" t="t"/>
              <a:pathLst>
                <a:path extrusionOk="0" h="1014" w="1229">
                  <a:moveTo>
                    <a:pt x="88" y="0"/>
                  </a:moveTo>
                  <a:cubicBezTo>
                    <a:pt x="57" y="0"/>
                    <a:pt x="31" y="21"/>
                    <a:pt x="23" y="54"/>
                  </a:cubicBezTo>
                  <a:cubicBezTo>
                    <a:pt x="1" y="98"/>
                    <a:pt x="23" y="143"/>
                    <a:pt x="68" y="154"/>
                  </a:cubicBezTo>
                  <a:cubicBezTo>
                    <a:pt x="480" y="321"/>
                    <a:pt x="826" y="600"/>
                    <a:pt x="1072" y="969"/>
                  </a:cubicBezTo>
                  <a:cubicBezTo>
                    <a:pt x="1083" y="991"/>
                    <a:pt x="1105" y="1013"/>
                    <a:pt x="1139" y="1013"/>
                  </a:cubicBezTo>
                  <a:cubicBezTo>
                    <a:pt x="1150" y="1013"/>
                    <a:pt x="1172" y="1002"/>
                    <a:pt x="1184" y="991"/>
                  </a:cubicBezTo>
                  <a:cubicBezTo>
                    <a:pt x="1217" y="969"/>
                    <a:pt x="1228" y="924"/>
                    <a:pt x="1206" y="879"/>
                  </a:cubicBezTo>
                  <a:cubicBezTo>
                    <a:pt x="949" y="478"/>
                    <a:pt x="570" y="176"/>
                    <a:pt x="123" y="9"/>
                  </a:cubicBezTo>
                  <a:cubicBezTo>
                    <a:pt x="111" y="3"/>
                    <a:pt x="99" y="0"/>
                    <a:pt x="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3"/>
            <p:cNvSpPr/>
            <p:nvPr/>
          </p:nvSpPr>
          <p:spPr>
            <a:xfrm>
              <a:off x="8586325" y="3710867"/>
              <a:ext cx="355705" cy="753766"/>
            </a:xfrm>
            <a:custGeom>
              <a:rect b="b" l="l" r="r" t="t"/>
              <a:pathLst>
                <a:path extrusionOk="0" h="14664" w="6920">
                  <a:moveTo>
                    <a:pt x="3716" y="0"/>
                  </a:moveTo>
                  <a:cubicBezTo>
                    <a:pt x="4129" y="1551"/>
                    <a:pt x="3270" y="4375"/>
                    <a:pt x="882" y="5837"/>
                  </a:cubicBezTo>
                  <a:cubicBezTo>
                    <a:pt x="1105" y="8415"/>
                    <a:pt x="0" y="10412"/>
                    <a:pt x="0" y="11651"/>
                  </a:cubicBezTo>
                  <a:cubicBezTo>
                    <a:pt x="0" y="12644"/>
                    <a:pt x="268" y="13369"/>
                    <a:pt x="636" y="13860"/>
                  </a:cubicBezTo>
                  <a:cubicBezTo>
                    <a:pt x="982" y="14351"/>
                    <a:pt x="1529" y="14642"/>
                    <a:pt x="2132" y="14664"/>
                  </a:cubicBezTo>
                  <a:cubicBezTo>
                    <a:pt x="3594" y="14664"/>
                    <a:pt x="5178" y="12443"/>
                    <a:pt x="5770" y="10881"/>
                  </a:cubicBezTo>
                  <a:cubicBezTo>
                    <a:pt x="6819" y="8091"/>
                    <a:pt x="6919" y="4263"/>
                    <a:pt x="6384" y="1317"/>
                  </a:cubicBezTo>
                  <a:cubicBezTo>
                    <a:pt x="6026" y="1194"/>
                    <a:pt x="5681" y="1049"/>
                    <a:pt x="5346" y="882"/>
                  </a:cubicBezTo>
                  <a:cubicBezTo>
                    <a:pt x="4821" y="625"/>
                    <a:pt x="4241" y="313"/>
                    <a:pt x="37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3"/>
            <p:cNvSpPr/>
            <p:nvPr/>
          </p:nvSpPr>
          <p:spPr>
            <a:xfrm>
              <a:off x="8619015" y="3756151"/>
              <a:ext cx="323013" cy="708481"/>
            </a:xfrm>
            <a:custGeom>
              <a:rect b="b" l="l" r="r" t="t"/>
              <a:pathLst>
                <a:path extrusionOk="0" h="13783" w="6284">
                  <a:moveTo>
                    <a:pt x="4710" y="1"/>
                  </a:moveTo>
                  <a:lnTo>
                    <a:pt x="4710" y="1"/>
                  </a:lnTo>
                  <a:cubicBezTo>
                    <a:pt x="4788" y="369"/>
                    <a:pt x="4855" y="737"/>
                    <a:pt x="4911" y="1117"/>
                  </a:cubicBezTo>
                  <a:cubicBezTo>
                    <a:pt x="5335" y="3862"/>
                    <a:pt x="5178" y="7232"/>
                    <a:pt x="4252" y="9676"/>
                  </a:cubicBezTo>
                  <a:cubicBezTo>
                    <a:pt x="3873" y="10692"/>
                    <a:pt x="3014" y="11997"/>
                    <a:pt x="2165" y="12578"/>
                  </a:cubicBezTo>
                  <a:cubicBezTo>
                    <a:pt x="1712" y="12896"/>
                    <a:pt x="1185" y="13061"/>
                    <a:pt x="649" y="13061"/>
                  </a:cubicBezTo>
                  <a:cubicBezTo>
                    <a:pt x="433" y="13061"/>
                    <a:pt x="215" y="13034"/>
                    <a:pt x="0" y="12979"/>
                  </a:cubicBezTo>
                  <a:lnTo>
                    <a:pt x="0" y="12979"/>
                  </a:lnTo>
                  <a:cubicBezTo>
                    <a:pt x="346" y="13470"/>
                    <a:pt x="893" y="13761"/>
                    <a:pt x="1496" y="13783"/>
                  </a:cubicBezTo>
                  <a:cubicBezTo>
                    <a:pt x="2958" y="13783"/>
                    <a:pt x="4542" y="11562"/>
                    <a:pt x="5134" y="10000"/>
                  </a:cubicBezTo>
                  <a:cubicBezTo>
                    <a:pt x="6183" y="7210"/>
                    <a:pt x="6283" y="3382"/>
                    <a:pt x="5748" y="425"/>
                  </a:cubicBezTo>
                  <a:cubicBezTo>
                    <a:pt x="5390" y="313"/>
                    <a:pt x="5045" y="168"/>
                    <a:pt x="47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p:nvPr/>
          </p:nvSpPr>
          <p:spPr>
            <a:xfrm>
              <a:off x="8605548" y="4221175"/>
              <a:ext cx="194199" cy="99464"/>
            </a:xfrm>
            <a:custGeom>
              <a:rect b="b" l="l" r="r" t="t"/>
              <a:pathLst>
                <a:path extrusionOk="0" h="1935" w="3778">
                  <a:moveTo>
                    <a:pt x="988" y="0"/>
                  </a:moveTo>
                  <a:cubicBezTo>
                    <a:pt x="688" y="0"/>
                    <a:pt x="384" y="45"/>
                    <a:pt x="84" y="138"/>
                  </a:cubicBezTo>
                  <a:cubicBezTo>
                    <a:pt x="1" y="169"/>
                    <a:pt x="34" y="297"/>
                    <a:pt x="119" y="297"/>
                  </a:cubicBezTo>
                  <a:cubicBezTo>
                    <a:pt x="126" y="297"/>
                    <a:pt x="133" y="296"/>
                    <a:pt x="140" y="294"/>
                  </a:cubicBezTo>
                  <a:cubicBezTo>
                    <a:pt x="421" y="206"/>
                    <a:pt x="708" y="163"/>
                    <a:pt x="991" y="163"/>
                  </a:cubicBezTo>
                  <a:cubicBezTo>
                    <a:pt x="2098" y="163"/>
                    <a:pt x="3148" y="812"/>
                    <a:pt x="3610" y="1879"/>
                  </a:cubicBezTo>
                  <a:cubicBezTo>
                    <a:pt x="3621" y="1912"/>
                    <a:pt x="3655" y="1935"/>
                    <a:pt x="3688" y="1935"/>
                  </a:cubicBezTo>
                  <a:cubicBezTo>
                    <a:pt x="3700" y="1935"/>
                    <a:pt x="3711" y="1924"/>
                    <a:pt x="3722" y="1924"/>
                  </a:cubicBezTo>
                  <a:cubicBezTo>
                    <a:pt x="3755" y="1901"/>
                    <a:pt x="3778" y="1857"/>
                    <a:pt x="3767" y="1812"/>
                  </a:cubicBezTo>
                  <a:cubicBezTo>
                    <a:pt x="3269" y="683"/>
                    <a:pt x="2162" y="0"/>
                    <a:pt x="9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3"/>
            <p:cNvSpPr/>
            <p:nvPr/>
          </p:nvSpPr>
          <p:spPr>
            <a:xfrm>
              <a:off x="8694728" y="3916676"/>
              <a:ext cx="61991" cy="319672"/>
            </a:xfrm>
            <a:custGeom>
              <a:rect b="b" l="l" r="r" t="t"/>
              <a:pathLst>
                <a:path extrusionOk="0" h="6219" w="1206">
                  <a:moveTo>
                    <a:pt x="799" y="0"/>
                  </a:moveTo>
                  <a:cubicBezTo>
                    <a:pt x="793" y="0"/>
                    <a:pt x="788" y="1"/>
                    <a:pt x="782" y="3"/>
                  </a:cubicBezTo>
                  <a:cubicBezTo>
                    <a:pt x="726" y="14"/>
                    <a:pt x="704" y="58"/>
                    <a:pt x="704" y="103"/>
                  </a:cubicBezTo>
                  <a:cubicBezTo>
                    <a:pt x="837" y="862"/>
                    <a:pt x="1027" y="2971"/>
                    <a:pt x="12" y="6107"/>
                  </a:cubicBezTo>
                  <a:cubicBezTo>
                    <a:pt x="1" y="6151"/>
                    <a:pt x="23" y="6196"/>
                    <a:pt x="67" y="6218"/>
                  </a:cubicBezTo>
                  <a:lnTo>
                    <a:pt x="90" y="6218"/>
                  </a:lnTo>
                  <a:cubicBezTo>
                    <a:pt x="123" y="6218"/>
                    <a:pt x="157" y="6196"/>
                    <a:pt x="179" y="6163"/>
                  </a:cubicBezTo>
                  <a:cubicBezTo>
                    <a:pt x="1206" y="2982"/>
                    <a:pt x="1016" y="851"/>
                    <a:pt x="871" y="70"/>
                  </a:cubicBezTo>
                  <a:cubicBezTo>
                    <a:pt x="871" y="31"/>
                    <a:pt x="837" y="0"/>
                    <a:pt x="7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3"/>
            <p:cNvSpPr/>
            <p:nvPr/>
          </p:nvSpPr>
          <p:spPr>
            <a:xfrm>
              <a:off x="6439895" y="2607238"/>
              <a:ext cx="890343" cy="811131"/>
            </a:xfrm>
            <a:custGeom>
              <a:rect b="b" l="l" r="r" t="t"/>
              <a:pathLst>
                <a:path extrusionOk="0" h="15780" w="17321">
                  <a:moveTo>
                    <a:pt x="8660" y="1"/>
                  </a:moveTo>
                  <a:cubicBezTo>
                    <a:pt x="6640" y="1"/>
                    <a:pt x="4621" y="771"/>
                    <a:pt x="3081" y="2311"/>
                  </a:cubicBezTo>
                  <a:cubicBezTo>
                    <a:pt x="1" y="5391"/>
                    <a:pt x="1" y="10390"/>
                    <a:pt x="3081" y="13470"/>
                  </a:cubicBezTo>
                  <a:cubicBezTo>
                    <a:pt x="4621" y="15010"/>
                    <a:pt x="6640" y="15780"/>
                    <a:pt x="8660" y="15780"/>
                  </a:cubicBezTo>
                  <a:cubicBezTo>
                    <a:pt x="10680" y="15780"/>
                    <a:pt x="12700" y="15010"/>
                    <a:pt x="14240" y="13470"/>
                  </a:cubicBezTo>
                  <a:cubicBezTo>
                    <a:pt x="17320" y="10390"/>
                    <a:pt x="17320" y="5391"/>
                    <a:pt x="14240" y="2311"/>
                  </a:cubicBezTo>
                  <a:cubicBezTo>
                    <a:pt x="12700" y="771"/>
                    <a:pt x="10680" y="1"/>
                    <a:pt x="86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3"/>
            <p:cNvSpPr/>
            <p:nvPr/>
          </p:nvSpPr>
          <p:spPr>
            <a:xfrm>
              <a:off x="6480038" y="2605644"/>
              <a:ext cx="859912" cy="816066"/>
            </a:xfrm>
            <a:custGeom>
              <a:rect b="b" l="l" r="r" t="t"/>
              <a:pathLst>
                <a:path extrusionOk="0" h="15876" w="16729">
                  <a:moveTo>
                    <a:pt x="8770" y="1"/>
                  </a:moveTo>
                  <a:cubicBezTo>
                    <a:pt x="7361" y="1"/>
                    <a:pt x="5942" y="375"/>
                    <a:pt x="4665" y="1147"/>
                  </a:cubicBezTo>
                  <a:cubicBezTo>
                    <a:pt x="1384" y="3134"/>
                    <a:pt x="1" y="7174"/>
                    <a:pt x="1362" y="10756"/>
                  </a:cubicBezTo>
                  <a:cubicBezTo>
                    <a:pt x="2550" y="13880"/>
                    <a:pt x="5537" y="15875"/>
                    <a:pt x="8783" y="15875"/>
                  </a:cubicBezTo>
                  <a:cubicBezTo>
                    <a:pt x="9259" y="15875"/>
                    <a:pt x="9741" y="15832"/>
                    <a:pt x="10223" y="15744"/>
                  </a:cubicBezTo>
                  <a:cubicBezTo>
                    <a:pt x="13995" y="15041"/>
                    <a:pt x="16729" y="11749"/>
                    <a:pt x="16718" y="7921"/>
                  </a:cubicBezTo>
                  <a:cubicBezTo>
                    <a:pt x="16718" y="5991"/>
                    <a:pt x="16003" y="4116"/>
                    <a:pt x="14720" y="2676"/>
                  </a:cubicBezTo>
                  <a:cubicBezTo>
                    <a:pt x="13165" y="924"/>
                    <a:pt x="10982" y="1"/>
                    <a:pt x="8770" y="1"/>
                  </a:cubicBezTo>
                  <a:close/>
                </a:path>
              </a:pathLst>
            </a:custGeom>
            <a:solidFill>
              <a:srgbClr val="FFE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3"/>
            <p:cNvSpPr/>
            <p:nvPr/>
          </p:nvSpPr>
          <p:spPr>
            <a:xfrm>
              <a:off x="6565517" y="2664601"/>
              <a:ext cx="804295" cy="697018"/>
            </a:xfrm>
            <a:custGeom>
              <a:rect b="b" l="l" r="r" t="t"/>
              <a:pathLst>
                <a:path extrusionOk="0" h="13560" w="15647">
                  <a:moveTo>
                    <a:pt x="7234" y="0"/>
                  </a:moveTo>
                  <a:cubicBezTo>
                    <a:pt x="7211" y="0"/>
                    <a:pt x="7188" y="0"/>
                    <a:pt x="7165" y="0"/>
                  </a:cubicBezTo>
                  <a:cubicBezTo>
                    <a:pt x="3449" y="45"/>
                    <a:pt x="480" y="3069"/>
                    <a:pt x="480" y="6774"/>
                  </a:cubicBezTo>
                  <a:cubicBezTo>
                    <a:pt x="480" y="10479"/>
                    <a:pt x="3449" y="13503"/>
                    <a:pt x="7165" y="13559"/>
                  </a:cubicBezTo>
                  <a:lnTo>
                    <a:pt x="7165" y="13548"/>
                  </a:lnTo>
                  <a:cubicBezTo>
                    <a:pt x="12387" y="13548"/>
                    <a:pt x="15646" y="7890"/>
                    <a:pt x="13024" y="3371"/>
                  </a:cubicBezTo>
                  <a:cubicBezTo>
                    <a:pt x="13009" y="3341"/>
                    <a:pt x="12979" y="3326"/>
                    <a:pt x="12951" y="3326"/>
                  </a:cubicBezTo>
                  <a:cubicBezTo>
                    <a:pt x="12937" y="3326"/>
                    <a:pt x="12923" y="3330"/>
                    <a:pt x="12912" y="3337"/>
                  </a:cubicBezTo>
                  <a:cubicBezTo>
                    <a:pt x="12867" y="3359"/>
                    <a:pt x="12856" y="3415"/>
                    <a:pt x="12879" y="3460"/>
                  </a:cubicBezTo>
                  <a:cubicBezTo>
                    <a:pt x="14385" y="6049"/>
                    <a:pt x="13961" y="9319"/>
                    <a:pt x="11841" y="11439"/>
                  </a:cubicBezTo>
                  <a:cubicBezTo>
                    <a:pt x="10570" y="12717"/>
                    <a:pt x="8877" y="13383"/>
                    <a:pt x="7163" y="13383"/>
                  </a:cubicBezTo>
                  <a:cubicBezTo>
                    <a:pt x="6034" y="13383"/>
                    <a:pt x="4895" y="13093"/>
                    <a:pt x="3862" y="12499"/>
                  </a:cubicBezTo>
                  <a:cubicBezTo>
                    <a:pt x="1273" y="11015"/>
                    <a:pt x="0" y="7957"/>
                    <a:pt x="770" y="5067"/>
                  </a:cubicBezTo>
                  <a:cubicBezTo>
                    <a:pt x="1540" y="2177"/>
                    <a:pt x="4163" y="168"/>
                    <a:pt x="7165" y="168"/>
                  </a:cubicBezTo>
                  <a:cubicBezTo>
                    <a:pt x="7189" y="168"/>
                    <a:pt x="7212" y="167"/>
                    <a:pt x="7236" y="167"/>
                  </a:cubicBezTo>
                  <a:cubicBezTo>
                    <a:pt x="8205" y="167"/>
                    <a:pt x="9162" y="391"/>
                    <a:pt x="10044" y="826"/>
                  </a:cubicBezTo>
                  <a:cubicBezTo>
                    <a:pt x="10057" y="832"/>
                    <a:pt x="10070" y="835"/>
                    <a:pt x="10081" y="835"/>
                  </a:cubicBezTo>
                  <a:cubicBezTo>
                    <a:pt x="10159" y="835"/>
                    <a:pt x="10198" y="719"/>
                    <a:pt x="10111" y="670"/>
                  </a:cubicBezTo>
                  <a:cubicBezTo>
                    <a:pt x="9217" y="234"/>
                    <a:pt x="8227" y="0"/>
                    <a:pt x="7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a:off x="6727274" y="2725408"/>
              <a:ext cx="402739" cy="581105"/>
            </a:xfrm>
            <a:custGeom>
              <a:rect b="b" l="l" r="r" t="t"/>
              <a:pathLst>
                <a:path extrusionOk="0" h="11305" w="7835">
                  <a:moveTo>
                    <a:pt x="3929" y="179"/>
                  </a:moveTo>
                  <a:lnTo>
                    <a:pt x="5257" y="324"/>
                  </a:lnTo>
                  <a:lnTo>
                    <a:pt x="4944" y="2132"/>
                  </a:lnTo>
                  <a:lnTo>
                    <a:pt x="5033" y="2154"/>
                  </a:lnTo>
                  <a:cubicBezTo>
                    <a:pt x="5837" y="2310"/>
                    <a:pt x="7667" y="2857"/>
                    <a:pt x="7544" y="4531"/>
                  </a:cubicBezTo>
                  <a:lnTo>
                    <a:pt x="5234" y="4263"/>
                  </a:lnTo>
                  <a:cubicBezTo>
                    <a:pt x="5234" y="3761"/>
                    <a:pt x="4754" y="3516"/>
                    <a:pt x="4286" y="3471"/>
                  </a:cubicBezTo>
                  <a:cubicBezTo>
                    <a:pt x="4181" y="3453"/>
                    <a:pt x="4073" y="3444"/>
                    <a:pt x="3964" y="3444"/>
                  </a:cubicBezTo>
                  <a:cubicBezTo>
                    <a:pt x="3875" y="3444"/>
                    <a:pt x="3785" y="3450"/>
                    <a:pt x="3694" y="3460"/>
                  </a:cubicBezTo>
                  <a:cubicBezTo>
                    <a:pt x="3304" y="3516"/>
                    <a:pt x="3203" y="3716"/>
                    <a:pt x="3181" y="3884"/>
                  </a:cubicBezTo>
                  <a:cubicBezTo>
                    <a:pt x="3136" y="4330"/>
                    <a:pt x="3784" y="4498"/>
                    <a:pt x="4609" y="4721"/>
                  </a:cubicBezTo>
                  <a:cubicBezTo>
                    <a:pt x="5937" y="5067"/>
                    <a:pt x="7600" y="5502"/>
                    <a:pt x="7410" y="7232"/>
                  </a:cubicBezTo>
                  <a:cubicBezTo>
                    <a:pt x="7250" y="8618"/>
                    <a:pt x="6266" y="9301"/>
                    <a:pt x="4476" y="9301"/>
                  </a:cubicBezTo>
                  <a:cubicBezTo>
                    <a:pt x="4392" y="9301"/>
                    <a:pt x="4306" y="9299"/>
                    <a:pt x="4219" y="9296"/>
                  </a:cubicBezTo>
                  <a:lnTo>
                    <a:pt x="4129" y="9296"/>
                  </a:lnTo>
                  <a:lnTo>
                    <a:pt x="4040" y="11126"/>
                  </a:lnTo>
                  <a:lnTo>
                    <a:pt x="2701" y="10970"/>
                  </a:lnTo>
                  <a:lnTo>
                    <a:pt x="3002" y="9151"/>
                  </a:lnTo>
                  <a:lnTo>
                    <a:pt x="2935" y="9140"/>
                  </a:lnTo>
                  <a:cubicBezTo>
                    <a:pt x="1183" y="8749"/>
                    <a:pt x="212" y="7790"/>
                    <a:pt x="302" y="6551"/>
                  </a:cubicBezTo>
                  <a:lnTo>
                    <a:pt x="302" y="6551"/>
                  </a:lnTo>
                  <a:lnTo>
                    <a:pt x="2601" y="6808"/>
                  </a:lnTo>
                  <a:cubicBezTo>
                    <a:pt x="2567" y="7455"/>
                    <a:pt x="3192" y="7756"/>
                    <a:pt x="3750" y="7812"/>
                  </a:cubicBezTo>
                  <a:cubicBezTo>
                    <a:pt x="3845" y="7823"/>
                    <a:pt x="4004" y="7842"/>
                    <a:pt x="4177" y="7842"/>
                  </a:cubicBezTo>
                  <a:cubicBezTo>
                    <a:pt x="4535" y="7842"/>
                    <a:pt x="4955" y="7760"/>
                    <a:pt x="5000" y="7354"/>
                  </a:cubicBezTo>
                  <a:cubicBezTo>
                    <a:pt x="5056" y="6875"/>
                    <a:pt x="4386" y="6685"/>
                    <a:pt x="3538" y="6451"/>
                  </a:cubicBezTo>
                  <a:cubicBezTo>
                    <a:pt x="2232" y="6082"/>
                    <a:pt x="603" y="5614"/>
                    <a:pt x="782" y="3973"/>
                  </a:cubicBezTo>
                  <a:cubicBezTo>
                    <a:pt x="932" y="2686"/>
                    <a:pt x="1845" y="2017"/>
                    <a:pt x="3532" y="2017"/>
                  </a:cubicBezTo>
                  <a:cubicBezTo>
                    <a:pt x="3600" y="2017"/>
                    <a:pt x="3669" y="2018"/>
                    <a:pt x="3739" y="2020"/>
                  </a:cubicBezTo>
                  <a:lnTo>
                    <a:pt x="3817" y="2020"/>
                  </a:lnTo>
                  <a:lnTo>
                    <a:pt x="3929" y="179"/>
                  </a:lnTo>
                  <a:close/>
                  <a:moveTo>
                    <a:pt x="3772" y="0"/>
                  </a:moveTo>
                  <a:lnTo>
                    <a:pt x="3661" y="1864"/>
                  </a:lnTo>
                  <a:lnTo>
                    <a:pt x="3560" y="1864"/>
                  </a:lnTo>
                  <a:cubicBezTo>
                    <a:pt x="1797" y="1864"/>
                    <a:pt x="770" y="2589"/>
                    <a:pt x="614" y="3962"/>
                  </a:cubicBezTo>
                  <a:cubicBezTo>
                    <a:pt x="413" y="5747"/>
                    <a:pt x="2199" y="6250"/>
                    <a:pt x="3493" y="6618"/>
                  </a:cubicBezTo>
                  <a:cubicBezTo>
                    <a:pt x="4230" y="6830"/>
                    <a:pt x="4877" y="7009"/>
                    <a:pt x="4832" y="7343"/>
                  </a:cubicBezTo>
                  <a:cubicBezTo>
                    <a:pt x="4806" y="7570"/>
                    <a:pt x="4589" y="7681"/>
                    <a:pt x="4164" y="7681"/>
                  </a:cubicBezTo>
                  <a:cubicBezTo>
                    <a:pt x="4046" y="7681"/>
                    <a:pt x="3912" y="7673"/>
                    <a:pt x="3761" y="7656"/>
                  </a:cubicBezTo>
                  <a:cubicBezTo>
                    <a:pt x="3583" y="7645"/>
                    <a:pt x="2701" y="7511"/>
                    <a:pt x="2768" y="6808"/>
                  </a:cubicBezTo>
                  <a:lnTo>
                    <a:pt x="2790" y="6674"/>
                  </a:lnTo>
                  <a:lnTo>
                    <a:pt x="157" y="6361"/>
                  </a:lnTo>
                  <a:lnTo>
                    <a:pt x="146" y="6451"/>
                  </a:lnTo>
                  <a:cubicBezTo>
                    <a:pt x="0" y="7801"/>
                    <a:pt x="994" y="8861"/>
                    <a:pt x="2824" y="9285"/>
                  </a:cubicBezTo>
                  <a:lnTo>
                    <a:pt x="2522" y="11115"/>
                  </a:lnTo>
                  <a:lnTo>
                    <a:pt x="4196" y="11305"/>
                  </a:lnTo>
                  <a:lnTo>
                    <a:pt x="4286" y="9475"/>
                  </a:lnTo>
                  <a:cubicBezTo>
                    <a:pt x="4352" y="9477"/>
                    <a:pt x="4418" y="9478"/>
                    <a:pt x="4482" y="9478"/>
                  </a:cubicBezTo>
                  <a:cubicBezTo>
                    <a:pt x="6326" y="9478"/>
                    <a:pt x="7405" y="8710"/>
                    <a:pt x="7567" y="7254"/>
                  </a:cubicBezTo>
                  <a:cubicBezTo>
                    <a:pt x="7779" y="5390"/>
                    <a:pt x="5960" y="4922"/>
                    <a:pt x="4643" y="4576"/>
                  </a:cubicBezTo>
                  <a:cubicBezTo>
                    <a:pt x="3929" y="4386"/>
                    <a:pt x="3304" y="4230"/>
                    <a:pt x="3337" y="3917"/>
                  </a:cubicBezTo>
                  <a:cubicBezTo>
                    <a:pt x="3348" y="3862"/>
                    <a:pt x="3371" y="3694"/>
                    <a:pt x="3717" y="3638"/>
                  </a:cubicBezTo>
                  <a:cubicBezTo>
                    <a:pt x="3785" y="3630"/>
                    <a:pt x="3853" y="3626"/>
                    <a:pt x="3922" y="3626"/>
                  </a:cubicBezTo>
                  <a:cubicBezTo>
                    <a:pt x="4033" y="3626"/>
                    <a:pt x="4146" y="3636"/>
                    <a:pt x="4263" y="3650"/>
                  </a:cubicBezTo>
                  <a:cubicBezTo>
                    <a:pt x="4464" y="3672"/>
                    <a:pt x="5100" y="3783"/>
                    <a:pt x="5056" y="4341"/>
                  </a:cubicBezTo>
                  <a:lnTo>
                    <a:pt x="5056" y="4431"/>
                  </a:lnTo>
                  <a:lnTo>
                    <a:pt x="7678" y="4721"/>
                  </a:lnTo>
                  <a:lnTo>
                    <a:pt x="7689" y="4643"/>
                  </a:lnTo>
                  <a:cubicBezTo>
                    <a:pt x="7834" y="3337"/>
                    <a:pt x="6908" y="2377"/>
                    <a:pt x="5134" y="2009"/>
                  </a:cubicBezTo>
                  <a:lnTo>
                    <a:pt x="5446" y="190"/>
                  </a:lnTo>
                  <a:lnTo>
                    <a:pt x="37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a:off x="5758993" y="3574346"/>
              <a:ext cx="1194234" cy="379196"/>
            </a:xfrm>
            <a:custGeom>
              <a:rect b="b" l="l" r="r" t="t"/>
              <a:pathLst>
                <a:path extrusionOk="0" h="7377" w="23233">
                  <a:moveTo>
                    <a:pt x="11922" y="0"/>
                  </a:moveTo>
                  <a:cubicBezTo>
                    <a:pt x="10810" y="0"/>
                    <a:pt x="9696" y="592"/>
                    <a:pt x="9152" y="1775"/>
                  </a:cubicBezTo>
                  <a:cubicBezTo>
                    <a:pt x="8442" y="808"/>
                    <a:pt x="7385" y="345"/>
                    <a:pt x="6335" y="345"/>
                  </a:cubicBezTo>
                  <a:cubicBezTo>
                    <a:pt x="5009" y="345"/>
                    <a:pt x="3695" y="1083"/>
                    <a:pt x="3104" y="2478"/>
                  </a:cubicBezTo>
                  <a:cubicBezTo>
                    <a:pt x="2847" y="2382"/>
                    <a:pt x="2590" y="2338"/>
                    <a:pt x="2340" y="2338"/>
                  </a:cubicBezTo>
                  <a:cubicBezTo>
                    <a:pt x="1076" y="2338"/>
                    <a:pt x="1" y="3472"/>
                    <a:pt x="224" y="4832"/>
                  </a:cubicBezTo>
                  <a:cubicBezTo>
                    <a:pt x="400" y="5955"/>
                    <a:pt x="1355" y="6655"/>
                    <a:pt x="2356" y="6655"/>
                  </a:cubicBezTo>
                  <a:cubicBezTo>
                    <a:pt x="2816" y="6655"/>
                    <a:pt x="3287" y="6506"/>
                    <a:pt x="3695" y="6183"/>
                  </a:cubicBezTo>
                  <a:cubicBezTo>
                    <a:pt x="4408" y="6995"/>
                    <a:pt x="5367" y="7376"/>
                    <a:pt x="6316" y="7376"/>
                  </a:cubicBezTo>
                  <a:cubicBezTo>
                    <a:pt x="7715" y="7376"/>
                    <a:pt x="9093" y="6547"/>
                    <a:pt x="9632" y="5044"/>
                  </a:cubicBezTo>
                  <a:cubicBezTo>
                    <a:pt x="10226" y="5729"/>
                    <a:pt x="11071" y="6086"/>
                    <a:pt x="11925" y="6086"/>
                  </a:cubicBezTo>
                  <a:cubicBezTo>
                    <a:pt x="12532" y="6086"/>
                    <a:pt x="13143" y="5906"/>
                    <a:pt x="13672" y="5535"/>
                  </a:cubicBezTo>
                  <a:cubicBezTo>
                    <a:pt x="13857" y="6121"/>
                    <a:pt x="14368" y="6417"/>
                    <a:pt x="14879" y="6417"/>
                  </a:cubicBezTo>
                  <a:cubicBezTo>
                    <a:pt x="15380" y="6417"/>
                    <a:pt x="15883" y="6132"/>
                    <a:pt x="16082" y="5558"/>
                  </a:cubicBezTo>
                  <a:cubicBezTo>
                    <a:pt x="16350" y="5658"/>
                    <a:pt x="16640" y="5714"/>
                    <a:pt x="16930" y="5714"/>
                  </a:cubicBezTo>
                  <a:cubicBezTo>
                    <a:pt x="17466" y="5714"/>
                    <a:pt x="17979" y="5547"/>
                    <a:pt x="18403" y="5245"/>
                  </a:cubicBezTo>
                  <a:cubicBezTo>
                    <a:pt x="18758" y="6161"/>
                    <a:pt x="19604" y="6649"/>
                    <a:pt x="20454" y="6649"/>
                  </a:cubicBezTo>
                  <a:cubicBezTo>
                    <a:pt x="21127" y="6649"/>
                    <a:pt x="21803" y="6344"/>
                    <a:pt x="22242" y="5703"/>
                  </a:cubicBezTo>
                  <a:cubicBezTo>
                    <a:pt x="23232" y="4256"/>
                    <a:pt x="22203" y="2288"/>
                    <a:pt x="20460" y="2288"/>
                  </a:cubicBezTo>
                  <a:cubicBezTo>
                    <a:pt x="20455" y="2288"/>
                    <a:pt x="20450" y="2288"/>
                    <a:pt x="20445" y="2288"/>
                  </a:cubicBezTo>
                  <a:lnTo>
                    <a:pt x="20445" y="2277"/>
                  </a:lnTo>
                  <a:cubicBezTo>
                    <a:pt x="20099" y="2277"/>
                    <a:pt x="19765" y="2355"/>
                    <a:pt x="19452" y="2522"/>
                  </a:cubicBezTo>
                  <a:cubicBezTo>
                    <a:pt x="19148" y="1225"/>
                    <a:pt x="18037" y="516"/>
                    <a:pt x="16918" y="516"/>
                  </a:cubicBezTo>
                  <a:cubicBezTo>
                    <a:pt x="16064" y="516"/>
                    <a:pt x="15205" y="929"/>
                    <a:pt x="14698" y="1808"/>
                  </a:cubicBezTo>
                  <a:cubicBezTo>
                    <a:pt x="14166" y="603"/>
                    <a:pt x="13045" y="0"/>
                    <a:pt x="11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5761306" y="3569617"/>
              <a:ext cx="1196650" cy="387935"/>
            </a:xfrm>
            <a:custGeom>
              <a:rect b="b" l="l" r="r" t="t"/>
              <a:pathLst>
                <a:path extrusionOk="0" h="7547" w="23280">
                  <a:moveTo>
                    <a:pt x="11865" y="161"/>
                  </a:moveTo>
                  <a:cubicBezTo>
                    <a:pt x="12958" y="161"/>
                    <a:pt x="14053" y="749"/>
                    <a:pt x="14575" y="1923"/>
                  </a:cubicBezTo>
                  <a:lnTo>
                    <a:pt x="14642" y="2068"/>
                  </a:lnTo>
                  <a:lnTo>
                    <a:pt x="14720" y="1923"/>
                  </a:lnTo>
                  <a:cubicBezTo>
                    <a:pt x="15217" y="1082"/>
                    <a:pt x="16047" y="687"/>
                    <a:pt x="16871" y="687"/>
                  </a:cubicBezTo>
                  <a:cubicBezTo>
                    <a:pt x="17952" y="687"/>
                    <a:pt x="19025" y="1367"/>
                    <a:pt x="19329" y="2614"/>
                  </a:cubicBezTo>
                  <a:lnTo>
                    <a:pt x="19351" y="2715"/>
                  </a:lnTo>
                  <a:lnTo>
                    <a:pt x="19441" y="2670"/>
                  </a:lnTo>
                  <a:cubicBezTo>
                    <a:pt x="19742" y="2514"/>
                    <a:pt x="20066" y="2436"/>
                    <a:pt x="20389" y="2436"/>
                  </a:cubicBezTo>
                  <a:cubicBezTo>
                    <a:pt x="22085" y="2436"/>
                    <a:pt x="23090" y="4333"/>
                    <a:pt x="22130" y="5728"/>
                  </a:cubicBezTo>
                  <a:cubicBezTo>
                    <a:pt x="21710" y="6346"/>
                    <a:pt x="21057" y="6642"/>
                    <a:pt x="20407" y="6642"/>
                  </a:cubicBezTo>
                  <a:cubicBezTo>
                    <a:pt x="19590" y="6642"/>
                    <a:pt x="18778" y="6175"/>
                    <a:pt x="18436" y="5293"/>
                  </a:cubicBezTo>
                  <a:lnTo>
                    <a:pt x="18403" y="5192"/>
                  </a:lnTo>
                  <a:lnTo>
                    <a:pt x="18314" y="5259"/>
                  </a:lnTo>
                  <a:cubicBezTo>
                    <a:pt x="17891" y="5553"/>
                    <a:pt x="17396" y="5704"/>
                    <a:pt x="16894" y="5704"/>
                  </a:cubicBezTo>
                  <a:cubicBezTo>
                    <a:pt x="16614" y="5704"/>
                    <a:pt x="16331" y="5657"/>
                    <a:pt x="16059" y="5560"/>
                  </a:cubicBezTo>
                  <a:lnTo>
                    <a:pt x="15981" y="5527"/>
                  </a:lnTo>
                  <a:lnTo>
                    <a:pt x="15948" y="5605"/>
                  </a:lnTo>
                  <a:cubicBezTo>
                    <a:pt x="15766" y="6141"/>
                    <a:pt x="15299" y="6406"/>
                    <a:pt x="14832" y="6406"/>
                  </a:cubicBezTo>
                  <a:cubicBezTo>
                    <a:pt x="14356" y="6406"/>
                    <a:pt x="13879" y="6130"/>
                    <a:pt x="13705" y="5583"/>
                  </a:cubicBezTo>
                  <a:lnTo>
                    <a:pt x="13671" y="5471"/>
                  </a:lnTo>
                  <a:lnTo>
                    <a:pt x="13571" y="5538"/>
                  </a:lnTo>
                  <a:cubicBezTo>
                    <a:pt x="13054" y="5901"/>
                    <a:pt x="12458" y="6078"/>
                    <a:pt x="11866" y="6078"/>
                  </a:cubicBezTo>
                  <a:cubicBezTo>
                    <a:pt x="11039" y="6078"/>
                    <a:pt x="10222" y="5733"/>
                    <a:pt x="9643" y="5069"/>
                  </a:cubicBezTo>
                  <a:lnTo>
                    <a:pt x="9553" y="4958"/>
                  </a:lnTo>
                  <a:lnTo>
                    <a:pt x="9509" y="5103"/>
                  </a:lnTo>
                  <a:cubicBezTo>
                    <a:pt x="8984" y="6565"/>
                    <a:pt x="7640" y="7370"/>
                    <a:pt x="6276" y="7370"/>
                  </a:cubicBezTo>
                  <a:cubicBezTo>
                    <a:pt x="5349" y="7370"/>
                    <a:pt x="4412" y="6998"/>
                    <a:pt x="3717" y="6208"/>
                  </a:cubicBezTo>
                  <a:lnTo>
                    <a:pt x="3661" y="6152"/>
                  </a:lnTo>
                  <a:lnTo>
                    <a:pt x="3594" y="6208"/>
                  </a:lnTo>
                  <a:cubicBezTo>
                    <a:pt x="3207" y="6511"/>
                    <a:pt x="2762" y="6650"/>
                    <a:pt x="2324" y="6650"/>
                  </a:cubicBezTo>
                  <a:cubicBezTo>
                    <a:pt x="1361" y="6650"/>
                    <a:pt x="438" y="5976"/>
                    <a:pt x="269" y="4902"/>
                  </a:cubicBezTo>
                  <a:cubicBezTo>
                    <a:pt x="63" y="3591"/>
                    <a:pt x="1099" y="2500"/>
                    <a:pt x="2315" y="2500"/>
                  </a:cubicBezTo>
                  <a:cubicBezTo>
                    <a:pt x="2547" y="2500"/>
                    <a:pt x="2787" y="2540"/>
                    <a:pt x="3025" y="2626"/>
                  </a:cubicBezTo>
                  <a:lnTo>
                    <a:pt x="3103" y="2659"/>
                  </a:lnTo>
                  <a:lnTo>
                    <a:pt x="3126" y="2581"/>
                  </a:lnTo>
                  <a:cubicBezTo>
                    <a:pt x="3711" y="1224"/>
                    <a:pt x="4993" y="506"/>
                    <a:pt x="6287" y="506"/>
                  </a:cubicBezTo>
                  <a:cubicBezTo>
                    <a:pt x="7312" y="506"/>
                    <a:pt x="8344" y="958"/>
                    <a:pt x="9040" y="1900"/>
                  </a:cubicBezTo>
                  <a:lnTo>
                    <a:pt x="9118" y="2023"/>
                  </a:lnTo>
                  <a:lnTo>
                    <a:pt x="9185" y="1889"/>
                  </a:lnTo>
                  <a:cubicBezTo>
                    <a:pt x="9706" y="735"/>
                    <a:pt x="10785" y="161"/>
                    <a:pt x="11865" y="161"/>
                  </a:cubicBezTo>
                  <a:close/>
                  <a:moveTo>
                    <a:pt x="11865" y="0"/>
                  </a:moveTo>
                  <a:cubicBezTo>
                    <a:pt x="10764" y="0"/>
                    <a:pt x="9664" y="569"/>
                    <a:pt x="9085" y="1710"/>
                  </a:cubicBezTo>
                  <a:cubicBezTo>
                    <a:pt x="8354" y="789"/>
                    <a:pt x="7312" y="349"/>
                    <a:pt x="6278" y="349"/>
                  </a:cubicBezTo>
                  <a:cubicBezTo>
                    <a:pt x="4945" y="349"/>
                    <a:pt x="3625" y="1082"/>
                    <a:pt x="3003" y="2458"/>
                  </a:cubicBezTo>
                  <a:cubicBezTo>
                    <a:pt x="2780" y="2380"/>
                    <a:pt x="2545" y="2335"/>
                    <a:pt x="2300" y="2335"/>
                  </a:cubicBezTo>
                  <a:cubicBezTo>
                    <a:pt x="2279" y="2335"/>
                    <a:pt x="2259" y="2335"/>
                    <a:pt x="2239" y="2335"/>
                  </a:cubicBezTo>
                  <a:cubicBezTo>
                    <a:pt x="1006" y="2335"/>
                    <a:pt x="1" y="3338"/>
                    <a:pt x="1" y="4578"/>
                  </a:cubicBezTo>
                  <a:cubicBezTo>
                    <a:pt x="1" y="5826"/>
                    <a:pt x="1016" y="6822"/>
                    <a:pt x="2258" y="6822"/>
                  </a:cubicBezTo>
                  <a:cubicBezTo>
                    <a:pt x="2272" y="6822"/>
                    <a:pt x="2286" y="6822"/>
                    <a:pt x="2300" y="6822"/>
                  </a:cubicBezTo>
                  <a:cubicBezTo>
                    <a:pt x="2780" y="6822"/>
                    <a:pt x="3248" y="6665"/>
                    <a:pt x="3628" y="6375"/>
                  </a:cubicBezTo>
                  <a:cubicBezTo>
                    <a:pt x="4308" y="7123"/>
                    <a:pt x="5279" y="7547"/>
                    <a:pt x="6284" y="7547"/>
                  </a:cubicBezTo>
                  <a:cubicBezTo>
                    <a:pt x="7746" y="7536"/>
                    <a:pt x="9051" y="6643"/>
                    <a:pt x="9609" y="5293"/>
                  </a:cubicBezTo>
                  <a:cubicBezTo>
                    <a:pt x="10215" y="5931"/>
                    <a:pt x="11034" y="6262"/>
                    <a:pt x="11862" y="6262"/>
                  </a:cubicBezTo>
                  <a:cubicBezTo>
                    <a:pt x="12452" y="6262"/>
                    <a:pt x="13046" y="6094"/>
                    <a:pt x="13571" y="5750"/>
                  </a:cubicBezTo>
                  <a:cubicBezTo>
                    <a:pt x="13800" y="6308"/>
                    <a:pt x="14310" y="6587"/>
                    <a:pt x="14821" y="6587"/>
                  </a:cubicBezTo>
                  <a:cubicBezTo>
                    <a:pt x="15331" y="6587"/>
                    <a:pt x="15842" y="6308"/>
                    <a:pt x="16071" y="5750"/>
                  </a:cubicBezTo>
                  <a:cubicBezTo>
                    <a:pt x="16338" y="5833"/>
                    <a:pt x="16612" y="5874"/>
                    <a:pt x="16884" y="5874"/>
                  </a:cubicBezTo>
                  <a:cubicBezTo>
                    <a:pt x="17385" y="5874"/>
                    <a:pt x="17880" y="5735"/>
                    <a:pt x="18314" y="5460"/>
                  </a:cubicBezTo>
                  <a:cubicBezTo>
                    <a:pt x="18706" y="6354"/>
                    <a:pt x="19550" y="6820"/>
                    <a:pt x="20398" y="6820"/>
                  </a:cubicBezTo>
                  <a:cubicBezTo>
                    <a:pt x="21116" y="6820"/>
                    <a:pt x="21836" y="6486"/>
                    <a:pt x="22286" y="5795"/>
                  </a:cubicBezTo>
                  <a:cubicBezTo>
                    <a:pt x="23280" y="4277"/>
                    <a:pt x="22197" y="2280"/>
                    <a:pt x="20389" y="2280"/>
                  </a:cubicBezTo>
                  <a:cubicBezTo>
                    <a:pt x="20066" y="2280"/>
                    <a:pt x="19753" y="2347"/>
                    <a:pt x="19463" y="2492"/>
                  </a:cubicBezTo>
                  <a:cubicBezTo>
                    <a:pt x="19111" y="1217"/>
                    <a:pt x="17994" y="520"/>
                    <a:pt x="16868" y="520"/>
                  </a:cubicBezTo>
                  <a:cubicBezTo>
                    <a:pt x="16032" y="520"/>
                    <a:pt x="15191" y="904"/>
                    <a:pt x="14653" y="1722"/>
                  </a:cubicBezTo>
                  <a:cubicBezTo>
                    <a:pt x="14077" y="575"/>
                    <a:pt x="12971" y="0"/>
                    <a:pt x="1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6067653" y="3800921"/>
              <a:ext cx="915530" cy="748061"/>
            </a:xfrm>
            <a:custGeom>
              <a:rect b="b" l="l" r="r" t="t"/>
              <a:pathLst>
                <a:path extrusionOk="0" h="14553" w="17811">
                  <a:moveTo>
                    <a:pt x="0" y="0"/>
                  </a:moveTo>
                  <a:lnTo>
                    <a:pt x="0" y="14552"/>
                  </a:lnTo>
                  <a:lnTo>
                    <a:pt x="17811" y="14552"/>
                  </a:lnTo>
                  <a:lnTo>
                    <a:pt x="17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5705126" y="3800921"/>
              <a:ext cx="362593" cy="748061"/>
            </a:xfrm>
            <a:custGeom>
              <a:rect b="b" l="l" r="r" t="t"/>
              <a:pathLst>
                <a:path extrusionOk="0" h="14553" w="7054">
                  <a:moveTo>
                    <a:pt x="0" y="0"/>
                  </a:moveTo>
                  <a:lnTo>
                    <a:pt x="0" y="14552"/>
                  </a:lnTo>
                  <a:lnTo>
                    <a:pt x="7053" y="14552"/>
                  </a:lnTo>
                  <a:lnTo>
                    <a:pt x="70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6063592" y="3948596"/>
              <a:ext cx="8687" cy="581465"/>
            </a:xfrm>
            <a:custGeom>
              <a:rect b="b" l="l" r="r" t="t"/>
              <a:pathLst>
                <a:path extrusionOk="0" h="11312" w="169">
                  <a:moveTo>
                    <a:pt x="85" y="1"/>
                  </a:moveTo>
                  <a:cubicBezTo>
                    <a:pt x="43" y="1"/>
                    <a:pt x="1" y="29"/>
                    <a:pt x="1" y="85"/>
                  </a:cubicBezTo>
                  <a:lnTo>
                    <a:pt x="1" y="11233"/>
                  </a:lnTo>
                  <a:cubicBezTo>
                    <a:pt x="1" y="11278"/>
                    <a:pt x="34" y="11311"/>
                    <a:pt x="90" y="11311"/>
                  </a:cubicBezTo>
                  <a:cubicBezTo>
                    <a:pt x="135" y="11311"/>
                    <a:pt x="168" y="11278"/>
                    <a:pt x="168" y="11233"/>
                  </a:cubicBezTo>
                  <a:lnTo>
                    <a:pt x="168" y="85"/>
                  </a:lnTo>
                  <a:cubicBezTo>
                    <a:pt x="168" y="29"/>
                    <a:pt x="126" y="1"/>
                    <a:pt x="85" y="1"/>
                  </a:cubicBezTo>
                  <a:close/>
                </a:path>
              </a:pathLst>
            </a:custGeom>
            <a:solidFill>
              <a:srgbClr val="689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5705126" y="3800921"/>
              <a:ext cx="362593" cy="418776"/>
            </a:xfrm>
            <a:custGeom>
              <a:rect b="b" l="l" r="r" t="t"/>
              <a:pathLst>
                <a:path extrusionOk="0" h="8147" w="7054">
                  <a:moveTo>
                    <a:pt x="0" y="0"/>
                  </a:moveTo>
                  <a:lnTo>
                    <a:pt x="0" y="8147"/>
                  </a:lnTo>
                  <a:lnTo>
                    <a:pt x="7053" y="1920"/>
                  </a:lnTo>
                  <a:lnTo>
                    <a:pt x="70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a:off x="6067653" y="3800921"/>
              <a:ext cx="1178248" cy="235783"/>
            </a:xfrm>
            <a:custGeom>
              <a:rect b="b" l="l" r="r" t="t"/>
              <a:pathLst>
                <a:path extrusionOk="0" h="4587" w="22922">
                  <a:moveTo>
                    <a:pt x="0" y="0"/>
                  </a:moveTo>
                  <a:lnTo>
                    <a:pt x="5111" y="4587"/>
                  </a:lnTo>
                  <a:lnTo>
                    <a:pt x="22922" y="4587"/>
                  </a:lnTo>
                  <a:lnTo>
                    <a:pt x="178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3"/>
            <p:cNvSpPr/>
            <p:nvPr/>
          </p:nvSpPr>
          <p:spPr>
            <a:xfrm>
              <a:off x="6095717" y="3825696"/>
              <a:ext cx="871992" cy="215633"/>
            </a:xfrm>
            <a:custGeom>
              <a:rect b="b" l="l" r="r" t="t"/>
              <a:pathLst>
                <a:path extrusionOk="0" h="4195" w="16964">
                  <a:moveTo>
                    <a:pt x="96" y="0"/>
                  </a:moveTo>
                  <a:cubicBezTo>
                    <a:pt x="72" y="0"/>
                    <a:pt x="47" y="12"/>
                    <a:pt x="34" y="32"/>
                  </a:cubicBezTo>
                  <a:cubicBezTo>
                    <a:pt x="1" y="65"/>
                    <a:pt x="1" y="110"/>
                    <a:pt x="34" y="143"/>
                  </a:cubicBezTo>
                  <a:lnTo>
                    <a:pt x="4509" y="4172"/>
                  </a:lnTo>
                  <a:lnTo>
                    <a:pt x="4532" y="4194"/>
                  </a:lnTo>
                  <a:lnTo>
                    <a:pt x="16874" y="4194"/>
                  </a:lnTo>
                  <a:cubicBezTo>
                    <a:pt x="16919" y="4194"/>
                    <a:pt x="16963" y="4161"/>
                    <a:pt x="16963" y="4105"/>
                  </a:cubicBezTo>
                  <a:cubicBezTo>
                    <a:pt x="16963" y="4060"/>
                    <a:pt x="16930" y="4027"/>
                    <a:pt x="16885" y="4027"/>
                  </a:cubicBezTo>
                  <a:lnTo>
                    <a:pt x="4610" y="4027"/>
                  </a:lnTo>
                  <a:lnTo>
                    <a:pt x="146" y="21"/>
                  </a:lnTo>
                  <a:cubicBezTo>
                    <a:pt x="132" y="7"/>
                    <a:pt x="114" y="0"/>
                    <a:pt x="96" y="0"/>
                  </a:cubicBezTo>
                  <a:close/>
                </a:path>
              </a:pathLst>
            </a:custGeom>
            <a:solidFill>
              <a:srgbClr val="689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3"/>
            <p:cNvSpPr/>
            <p:nvPr/>
          </p:nvSpPr>
          <p:spPr>
            <a:xfrm>
              <a:off x="5438974" y="3800921"/>
              <a:ext cx="628755" cy="235783"/>
            </a:xfrm>
            <a:custGeom>
              <a:rect b="b" l="l" r="r" t="t"/>
              <a:pathLst>
                <a:path extrusionOk="0" h="4587" w="12232">
                  <a:moveTo>
                    <a:pt x="5111" y="0"/>
                  </a:moveTo>
                  <a:lnTo>
                    <a:pt x="0" y="4587"/>
                  </a:lnTo>
                  <a:lnTo>
                    <a:pt x="7120" y="4587"/>
                  </a:lnTo>
                  <a:lnTo>
                    <a:pt x="122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3"/>
            <p:cNvSpPr/>
            <p:nvPr/>
          </p:nvSpPr>
          <p:spPr>
            <a:xfrm>
              <a:off x="6857472" y="1523706"/>
              <a:ext cx="49963" cy="86973"/>
            </a:xfrm>
            <a:custGeom>
              <a:rect b="b" l="l" r="r" t="t"/>
              <a:pathLst>
                <a:path extrusionOk="0" h="1692" w="972">
                  <a:moveTo>
                    <a:pt x="224" y="0"/>
                  </a:moveTo>
                  <a:cubicBezTo>
                    <a:pt x="79" y="491"/>
                    <a:pt x="1" y="993"/>
                    <a:pt x="12" y="1496"/>
                  </a:cubicBezTo>
                  <a:cubicBezTo>
                    <a:pt x="12" y="1602"/>
                    <a:pt x="104" y="1692"/>
                    <a:pt x="216" y="1692"/>
                  </a:cubicBezTo>
                  <a:cubicBezTo>
                    <a:pt x="233" y="1692"/>
                    <a:pt x="251" y="1690"/>
                    <a:pt x="268" y="1685"/>
                  </a:cubicBezTo>
                  <a:cubicBezTo>
                    <a:pt x="503" y="1618"/>
                    <a:pt x="737" y="1529"/>
                    <a:pt x="972" y="1418"/>
                  </a:cubicBezTo>
                  <a:lnTo>
                    <a:pt x="224" y="0"/>
                  </a:ln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3"/>
            <p:cNvSpPr/>
            <p:nvPr/>
          </p:nvSpPr>
          <p:spPr>
            <a:xfrm>
              <a:off x="6850224" y="1984310"/>
              <a:ext cx="774224" cy="1149000"/>
            </a:xfrm>
            <a:custGeom>
              <a:rect b="b" l="l" r="r" t="t"/>
              <a:pathLst>
                <a:path extrusionOk="0" h="22353" w="15062">
                  <a:moveTo>
                    <a:pt x="9873" y="0"/>
                  </a:moveTo>
                  <a:cubicBezTo>
                    <a:pt x="9694" y="458"/>
                    <a:pt x="9493" y="982"/>
                    <a:pt x="9292" y="1552"/>
                  </a:cubicBezTo>
                  <a:cubicBezTo>
                    <a:pt x="7875" y="5457"/>
                    <a:pt x="5933" y="11662"/>
                    <a:pt x="5576" y="13157"/>
                  </a:cubicBezTo>
                  <a:cubicBezTo>
                    <a:pt x="5163" y="14876"/>
                    <a:pt x="4326" y="15456"/>
                    <a:pt x="2731" y="16327"/>
                  </a:cubicBezTo>
                  <a:cubicBezTo>
                    <a:pt x="1615" y="16940"/>
                    <a:pt x="845" y="18101"/>
                    <a:pt x="175" y="19016"/>
                  </a:cubicBezTo>
                  <a:cubicBezTo>
                    <a:pt x="1" y="19282"/>
                    <a:pt x="211" y="19601"/>
                    <a:pt x="483" y="19601"/>
                  </a:cubicBezTo>
                  <a:cubicBezTo>
                    <a:pt x="542" y="19601"/>
                    <a:pt x="604" y="19586"/>
                    <a:pt x="666" y="19552"/>
                  </a:cubicBezTo>
                  <a:cubicBezTo>
                    <a:pt x="1816" y="18916"/>
                    <a:pt x="2072" y="17978"/>
                    <a:pt x="2708" y="17521"/>
                  </a:cubicBezTo>
                  <a:lnTo>
                    <a:pt x="2708" y="17521"/>
                  </a:lnTo>
                  <a:cubicBezTo>
                    <a:pt x="2664" y="18023"/>
                    <a:pt x="2619" y="18559"/>
                    <a:pt x="2362" y="19061"/>
                  </a:cubicBezTo>
                  <a:cubicBezTo>
                    <a:pt x="1894" y="19965"/>
                    <a:pt x="1246" y="20846"/>
                    <a:pt x="1046" y="21605"/>
                  </a:cubicBezTo>
                  <a:cubicBezTo>
                    <a:pt x="947" y="22000"/>
                    <a:pt x="1260" y="22352"/>
                    <a:pt x="1631" y="22352"/>
                  </a:cubicBezTo>
                  <a:cubicBezTo>
                    <a:pt x="1720" y="22352"/>
                    <a:pt x="1813" y="22331"/>
                    <a:pt x="1905" y="22286"/>
                  </a:cubicBezTo>
                  <a:cubicBezTo>
                    <a:pt x="6570" y="19920"/>
                    <a:pt x="5308" y="17007"/>
                    <a:pt x="7775" y="13079"/>
                  </a:cubicBezTo>
                  <a:cubicBezTo>
                    <a:pt x="10196" y="9252"/>
                    <a:pt x="14247" y="1552"/>
                    <a:pt x="14961" y="201"/>
                  </a:cubicBezTo>
                  <a:cubicBezTo>
                    <a:pt x="15028" y="67"/>
                    <a:pt x="15062" y="0"/>
                    <a:pt x="15062" y="0"/>
                  </a:cubicBezTo>
                  <a:close/>
                </a:path>
              </a:pathLst>
            </a:custGeom>
            <a:solidFill>
              <a:srgbClr val="FFD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3"/>
            <p:cNvSpPr/>
            <p:nvPr/>
          </p:nvSpPr>
          <p:spPr>
            <a:xfrm>
              <a:off x="7011776" y="2960876"/>
              <a:ext cx="78389" cy="121927"/>
            </a:xfrm>
            <a:custGeom>
              <a:rect b="b" l="l" r="r" t="t"/>
              <a:pathLst>
                <a:path extrusionOk="0" h="2372" w="1525">
                  <a:moveTo>
                    <a:pt x="1405" y="0"/>
                  </a:moveTo>
                  <a:cubicBezTo>
                    <a:pt x="1375" y="0"/>
                    <a:pt x="1348" y="15"/>
                    <a:pt x="1340" y="51"/>
                  </a:cubicBezTo>
                  <a:cubicBezTo>
                    <a:pt x="1027" y="843"/>
                    <a:pt x="34" y="2215"/>
                    <a:pt x="23" y="2238"/>
                  </a:cubicBezTo>
                  <a:cubicBezTo>
                    <a:pt x="1" y="2271"/>
                    <a:pt x="1" y="2327"/>
                    <a:pt x="45" y="2349"/>
                  </a:cubicBezTo>
                  <a:cubicBezTo>
                    <a:pt x="56" y="2361"/>
                    <a:pt x="79" y="2361"/>
                    <a:pt x="90" y="2372"/>
                  </a:cubicBezTo>
                  <a:cubicBezTo>
                    <a:pt x="112" y="2372"/>
                    <a:pt x="146" y="2361"/>
                    <a:pt x="157" y="2338"/>
                  </a:cubicBezTo>
                  <a:cubicBezTo>
                    <a:pt x="201" y="2271"/>
                    <a:pt x="1183" y="921"/>
                    <a:pt x="1496" y="106"/>
                  </a:cubicBezTo>
                  <a:cubicBezTo>
                    <a:pt x="1525" y="49"/>
                    <a:pt x="1461"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p:nvPr/>
          </p:nvSpPr>
          <p:spPr>
            <a:xfrm>
              <a:off x="6956726" y="2966530"/>
              <a:ext cx="96431" cy="143824"/>
            </a:xfrm>
            <a:custGeom>
              <a:rect b="b" l="l" r="r" t="t"/>
              <a:pathLst>
                <a:path extrusionOk="0" h="2798" w="1876">
                  <a:moveTo>
                    <a:pt x="1779" y="0"/>
                  </a:moveTo>
                  <a:cubicBezTo>
                    <a:pt x="1745" y="0"/>
                    <a:pt x="1714" y="28"/>
                    <a:pt x="1696" y="63"/>
                  </a:cubicBezTo>
                  <a:cubicBezTo>
                    <a:pt x="1440" y="822"/>
                    <a:pt x="45" y="2641"/>
                    <a:pt x="23" y="2663"/>
                  </a:cubicBezTo>
                  <a:cubicBezTo>
                    <a:pt x="0" y="2697"/>
                    <a:pt x="0" y="2753"/>
                    <a:pt x="45" y="2775"/>
                  </a:cubicBezTo>
                  <a:cubicBezTo>
                    <a:pt x="56" y="2786"/>
                    <a:pt x="78" y="2797"/>
                    <a:pt x="90" y="2797"/>
                  </a:cubicBezTo>
                  <a:cubicBezTo>
                    <a:pt x="123" y="2797"/>
                    <a:pt x="145" y="2786"/>
                    <a:pt x="156" y="2764"/>
                  </a:cubicBezTo>
                  <a:cubicBezTo>
                    <a:pt x="223" y="2686"/>
                    <a:pt x="1585" y="900"/>
                    <a:pt x="1853" y="108"/>
                  </a:cubicBezTo>
                  <a:cubicBezTo>
                    <a:pt x="1875" y="63"/>
                    <a:pt x="1853" y="19"/>
                    <a:pt x="1808" y="7"/>
                  </a:cubicBezTo>
                  <a:cubicBezTo>
                    <a:pt x="1798" y="3"/>
                    <a:pt x="1788" y="0"/>
                    <a:pt x="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3"/>
            <p:cNvSpPr/>
            <p:nvPr/>
          </p:nvSpPr>
          <p:spPr>
            <a:xfrm>
              <a:off x="6915400" y="2966427"/>
              <a:ext cx="100440" cy="148502"/>
            </a:xfrm>
            <a:custGeom>
              <a:rect b="b" l="l" r="r" t="t"/>
              <a:pathLst>
                <a:path extrusionOk="0" h="2889" w="1954">
                  <a:moveTo>
                    <a:pt x="1849" y="1"/>
                  </a:moveTo>
                  <a:cubicBezTo>
                    <a:pt x="1815" y="1"/>
                    <a:pt x="1783" y="21"/>
                    <a:pt x="1775" y="54"/>
                  </a:cubicBezTo>
                  <a:cubicBezTo>
                    <a:pt x="1496" y="858"/>
                    <a:pt x="369" y="2398"/>
                    <a:pt x="34" y="2755"/>
                  </a:cubicBezTo>
                  <a:cubicBezTo>
                    <a:pt x="1" y="2788"/>
                    <a:pt x="1" y="2833"/>
                    <a:pt x="34" y="2866"/>
                  </a:cubicBezTo>
                  <a:cubicBezTo>
                    <a:pt x="57" y="2889"/>
                    <a:pt x="68" y="2889"/>
                    <a:pt x="90" y="2889"/>
                  </a:cubicBezTo>
                  <a:cubicBezTo>
                    <a:pt x="124" y="2889"/>
                    <a:pt x="146" y="2877"/>
                    <a:pt x="157" y="2866"/>
                  </a:cubicBezTo>
                  <a:cubicBezTo>
                    <a:pt x="469" y="2520"/>
                    <a:pt x="1630" y="969"/>
                    <a:pt x="1931" y="110"/>
                  </a:cubicBezTo>
                  <a:cubicBezTo>
                    <a:pt x="1954" y="76"/>
                    <a:pt x="1931" y="21"/>
                    <a:pt x="1887" y="9"/>
                  </a:cubicBezTo>
                  <a:cubicBezTo>
                    <a:pt x="1875" y="4"/>
                    <a:pt x="1862" y="1"/>
                    <a:pt x="18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3"/>
            <p:cNvSpPr/>
            <p:nvPr/>
          </p:nvSpPr>
          <p:spPr>
            <a:xfrm>
              <a:off x="7503935" y="2109934"/>
              <a:ext cx="388397" cy="220311"/>
            </a:xfrm>
            <a:custGeom>
              <a:rect b="b" l="l" r="r" t="t"/>
              <a:pathLst>
                <a:path extrusionOk="0" h="4286" w="7556">
                  <a:moveTo>
                    <a:pt x="6540" y="0"/>
                  </a:moveTo>
                  <a:lnTo>
                    <a:pt x="0" y="3426"/>
                  </a:lnTo>
                  <a:cubicBezTo>
                    <a:pt x="815" y="3984"/>
                    <a:pt x="1340" y="4286"/>
                    <a:pt x="1340" y="4286"/>
                  </a:cubicBezTo>
                  <a:lnTo>
                    <a:pt x="7555" y="1094"/>
                  </a:lnTo>
                  <a:cubicBezTo>
                    <a:pt x="7176" y="759"/>
                    <a:pt x="6841" y="402"/>
                    <a:pt x="654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a:off x="7129740" y="1903919"/>
              <a:ext cx="132721" cy="169937"/>
            </a:xfrm>
            <a:custGeom>
              <a:rect b="b" l="l" r="r" t="t"/>
              <a:pathLst>
                <a:path extrusionOk="0" h="3306" w="2582">
                  <a:moveTo>
                    <a:pt x="127" y="0"/>
                  </a:moveTo>
                  <a:cubicBezTo>
                    <a:pt x="69" y="0"/>
                    <a:pt x="1" y="68"/>
                    <a:pt x="49" y="125"/>
                  </a:cubicBezTo>
                  <a:cubicBezTo>
                    <a:pt x="752" y="1230"/>
                    <a:pt x="1544" y="2290"/>
                    <a:pt x="2415" y="3272"/>
                  </a:cubicBezTo>
                  <a:cubicBezTo>
                    <a:pt x="2425" y="3293"/>
                    <a:pt x="2445" y="3304"/>
                    <a:pt x="2475" y="3305"/>
                  </a:cubicBezTo>
                  <a:lnTo>
                    <a:pt x="2475" y="3305"/>
                  </a:lnTo>
                  <a:cubicBezTo>
                    <a:pt x="2540" y="3301"/>
                    <a:pt x="2581" y="3215"/>
                    <a:pt x="2538" y="3171"/>
                  </a:cubicBezTo>
                  <a:cubicBezTo>
                    <a:pt x="1667" y="2178"/>
                    <a:pt x="886" y="1140"/>
                    <a:pt x="183" y="36"/>
                  </a:cubicBezTo>
                  <a:cubicBezTo>
                    <a:pt x="171" y="11"/>
                    <a:pt x="149" y="0"/>
                    <a:pt x="127" y="0"/>
                  </a:cubicBezTo>
                  <a:close/>
                  <a:moveTo>
                    <a:pt x="2475" y="3305"/>
                  </a:moveTo>
                  <a:cubicBezTo>
                    <a:pt x="2474" y="3305"/>
                    <a:pt x="2472" y="3305"/>
                    <a:pt x="2471" y="3305"/>
                  </a:cubicBezTo>
                  <a:lnTo>
                    <a:pt x="2482" y="3305"/>
                  </a:lnTo>
                  <a:cubicBezTo>
                    <a:pt x="2480" y="3305"/>
                    <a:pt x="2477" y="3305"/>
                    <a:pt x="2475" y="330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3"/>
            <p:cNvSpPr/>
            <p:nvPr/>
          </p:nvSpPr>
          <p:spPr>
            <a:xfrm>
              <a:off x="7358215" y="1742366"/>
              <a:ext cx="90725" cy="232236"/>
            </a:xfrm>
            <a:custGeom>
              <a:rect b="b" l="l" r="r" t="t"/>
              <a:pathLst>
                <a:path extrusionOk="0" h="4518" w="1765">
                  <a:moveTo>
                    <a:pt x="1662" y="0"/>
                  </a:moveTo>
                  <a:cubicBezTo>
                    <a:pt x="1631" y="0"/>
                    <a:pt x="1605" y="21"/>
                    <a:pt x="1597" y="54"/>
                  </a:cubicBezTo>
                  <a:lnTo>
                    <a:pt x="12" y="4406"/>
                  </a:lnTo>
                  <a:cubicBezTo>
                    <a:pt x="1" y="4451"/>
                    <a:pt x="23" y="4495"/>
                    <a:pt x="68" y="4518"/>
                  </a:cubicBezTo>
                  <a:lnTo>
                    <a:pt x="90" y="4518"/>
                  </a:lnTo>
                  <a:cubicBezTo>
                    <a:pt x="124" y="4518"/>
                    <a:pt x="157" y="4495"/>
                    <a:pt x="168" y="4462"/>
                  </a:cubicBezTo>
                  <a:lnTo>
                    <a:pt x="1753" y="110"/>
                  </a:lnTo>
                  <a:cubicBezTo>
                    <a:pt x="1764" y="65"/>
                    <a:pt x="1742" y="20"/>
                    <a:pt x="1697" y="9"/>
                  </a:cubicBezTo>
                  <a:cubicBezTo>
                    <a:pt x="1685" y="3"/>
                    <a:pt x="1673" y="0"/>
                    <a:pt x="1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3"/>
            <p:cNvSpPr/>
            <p:nvPr/>
          </p:nvSpPr>
          <p:spPr>
            <a:xfrm>
              <a:off x="6853462" y="1519851"/>
              <a:ext cx="59113" cy="95095"/>
            </a:xfrm>
            <a:custGeom>
              <a:rect b="b" l="l" r="r" t="t"/>
              <a:pathLst>
                <a:path extrusionOk="0" h="1850" w="1150">
                  <a:moveTo>
                    <a:pt x="304" y="0"/>
                  </a:moveTo>
                  <a:cubicBezTo>
                    <a:pt x="275" y="0"/>
                    <a:pt x="247" y="16"/>
                    <a:pt x="235" y="53"/>
                  </a:cubicBezTo>
                  <a:cubicBezTo>
                    <a:pt x="79" y="544"/>
                    <a:pt x="1" y="1057"/>
                    <a:pt x="12" y="1571"/>
                  </a:cubicBezTo>
                  <a:cubicBezTo>
                    <a:pt x="12" y="1727"/>
                    <a:pt x="134" y="1850"/>
                    <a:pt x="291" y="1850"/>
                  </a:cubicBezTo>
                  <a:lnTo>
                    <a:pt x="369" y="1850"/>
                  </a:lnTo>
                  <a:cubicBezTo>
                    <a:pt x="625" y="1772"/>
                    <a:pt x="860" y="1682"/>
                    <a:pt x="1094" y="1571"/>
                  </a:cubicBezTo>
                  <a:cubicBezTo>
                    <a:pt x="1139" y="1548"/>
                    <a:pt x="1150" y="1493"/>
                    <a:pt x="1128" y="1459"/>
                  </a:cubicBezTo>
                  <a:cubicBezTo>
                    <a:pt x="1119" y="1425"/>
                    <a:pt x="1085" y="1410"/>
                    <a:pt x="1049" y="1410"/>
                  </a:cubicBezTo>
                  <a:cubicBezTo>
                    <a:pt x="1038" y="1410"/>
                    <a:pt x="1027" y="1412"/>
                    <a:pt x="1016" y="1414"/>
                  </a:cubicBezTo>
                  <a:cubicBezTo>
                    <a:pt x="793" y="1526"/>
                    <a:pt x="558" y="1615"/>
                    <a:pt x="324" y="1682"/>
                  </a:cubicBezTo>
                  <a:cubicBezTo>
                    <a:pt x="315" y="1685"/>
                    <a:pt x="305" y="1687"/>
                    <a:pt x="295" y="1687"/>
                  </a:cubicBezTo>
                  <a:cubicBezTo>
                    <a:pt x="268" y="1687"/>
                    <a:pt x="240" y="1676"/>
                    <a:pt x="224" y="1660"/>
                  </a:cubicBezTo>
                  <a:cubicBezTo>
                    <a:pt x="190" y="1638"/>
                    <a:pt x="179" y="1604"/>
                    <a:pt x="179" y="1571"/>
                  </a:cubicBezTo>
                  <a:cubicBezTo>
                    <a:pt x="168" y="1080"/>
                    <a:pt x="246" y="589"/>
                    <a:pt x="391" y="109"/>
                  </a:cubicBezTo>
                  <a:cubicBezTo>
                    <a:pt x="405" y="46"/>
                    <a:pt x="353" y="0"/>
                    <a:pt x="3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a:off x="7863583" y="2334196"/>
              <a:ext cx="158937" cy="98127"/>
            </a:xfrm>
            <a:custGeom>
              <a:rect b="b" l="l" r="r" t="t"/>
              <a:pathLst>
                <a:path extrusionOk="0" h="1909" w="3092">
                  <a:moveTo>
                    <a:pt x="99" y="0"/>
                  </a:moveTo>
                  <a:cubicBezTo>
                    <a:pt x="72" y="0"/>
                    <a:pt x="48" y="12"/>
                    <a:pt x="34" y="34"/>
                  </a:cubicBezTo>
                  <a:cubicBezTo>
                    <a:pt x="0" y="79"/>
                    <a:pt x="12" y="123"/>
                    <a:pt x="56" y="157"/>
                  </a:cubicBezTo>
                  <a:lnTo>
                    <a:pt x="2947" y="1898"/>
                  </a:lnTo>
                  <a:cubicBezTo>
                    <a:pt x="2958" y="1898"/>
                    <a:pt x="2980" y="1909"/>
                    <a:pt x="2991" y="1909"/>
                  </a:cubicBezTo>
                  <a:cubicBezTo>
                    <a:pt x="3025" y="1909"/>
                    <a:pt x="3047" y="1898"/>
                    <a:pt x="3069" y="1864"/>
                  </a:cubicBezTo>
                  <a:cubicBezTo>
                    <a:pt x="3092" y="1831"/>
                    <a:pt x="3080" y="1775"/>
                    <a:pt x="3036" y="1753"/>
                  </a:cubicBezTo>
                  <a:lnTo>
                    <a:pt x="145" y="12"/>
                  </a:lnTo>
                  <a:cubicBezTo>
                    <a:pt x="130" y="4"/>
                    <a:pt x="114" y="0"/>
                    <a:pt x="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3"/>
            <p:cNvSpPr/>
            <p:nvPr/>
          </p:nvSpPr>
          <p:spPr>
            <a:xfrm>
              <a:off x="7507379" y="2554860"/>
              <a:ext cx="217587" cy="673527"/>
            </a:xfrm>
            <a:custGeom>
              <a:rect b="b" l="l" r="r" t="t"/>
              <a:pathLst>
                <a:path extrusionOk="0" h="13103" w="4233">
                  <a:moveTo>
                    <a:pt x="4137" y="1"/>
                  </a:moveTo>
                  <a:cubicBezTo>
                    <a:pt x="4108" y="1"/>
                    <a:pt x="4079" y="15"/>
                    <a:pt x="4062" y="49"/>
                  </a:cubicBezTo>
                  <a:lnTo>
                    <a:pt x="23" y="12994"/>
                  </a:lnTo>
                  <a:cubicBezTo>
                    <a:pt x="0" y="13038"/>
                    <a:pt x="34" y="13083"/>
                    <a:pt x="78" y="13094"/>
                  </a:cubicBezTo>
                  <a:cubicBezTo>
                    <a:pt x="78" y="13100"/>
                    <a:pt x="81" y="13102"/>
                    <a:pt x="85" y="13102"/>
                  </a:cubicBezTo>
                  <a:cubicBezTo>
                    <a:pt x="90" y="13102"/>
                    <a:pt x="95" y="13100"/>
                    <a:pt x="101" y="13094"/>
                  </a:cubicBezTo>
                  <a:cubicBezTo>
                    <a:pt x="134" y="13094"/>
                    <a:pt x="168" y="13083"/>
                    <a:pt x="179" y="13049"/>
                  </a:cubicBezTo>
                  <a:lnTo>
                    <a:pt x="4219" y="104"/>
                  </a:lnTo>
                  <a:cubicBezTo>
                    <a:pt x="4233" y="42"/>
                    <a:pt x="4185" y="1"/>
                    <a:pt x="41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3"/>
            <p:cNvSpPr/>
            <p:nvPr/>
          </p:nvSpPr>
          <p:spPr>
            <a:xfrm>
              <a:off x="7763507" y="2164162"/>
              <a:ext cx="41019" cy="62814"/>
            </a:xfrm>
            <a:custGeom>
              <a:rect b="b" l="l" r="r" t="t"/>
              <a:pathLst>
                <a:path extrusionOk="0" h="1222" w="798">
                  <a:moveTo>
                    <a:pt x="100" y="1"/>
                  </a:moveTo>
                  <a:cubicBezTo>
                    <a:pt x="48" y="1"/>
                    <a:pt x="1" y="53"/>
                    <a:pt x="17" y="117"/>
                  </a:cubicBezTo>
                  <a:lnTo>
                    <a:pt x="631" y="1177"/>
                  </a:lnTo>
                  <a:cubicBezTo>
                    <a:pt x="653" y="1199"/>
                    <a:pt x="675" y="1222"/>
                    <a:pt x="709" y="1222"/>
                  </a:cubicBezTo>
                  <a:cubicBezTo>
                    <a:pt x="720" y="1211"/>
                    <a:pt x="731" y="1211"/>
                    <a:pt x="742" y="1211"/>
                  </a:cubicBezTo>
                  <a:cubicBezTo>
                    <a:pt x="787" y="1177"/>
                    <a:pt x="798" y="1133"/>
                    <a:pt x="776" y="1088"/>
                  </a:cubicBezTo>
                  <a:lnTo>
                    <a:pt x="162" y="28"/>
                  </a:lnTo>
                  <a:cubicBezTo>
                    <a:pt x="143" y="9"/>
                    <a:pt x="121" y="1"/>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3"/>
            <p:cNvSpPr/>
            <p:nvPr/>
          </p:nvSpPr>
          <p:spPr>
            <a:xfrm>
              <a:off x="7613469" y="2242137"/>
              <a:ext cx="41379" cy="63431"/>
            </a:xfrm>
            <a:custGeom>
              <a:rect b="b" l="l" r="r" t="t"/>
              <a:pathLst>
                <a:path extrusionOk="0" h="1234" w="805">
                  <a:moveTo>
                    <a:pt x="97" y="1"/>
                  </a:moveTo>
                  <a:cubicBezTo>
                    <a:pt x="83" y="1"/>
                    <a:pt x="68" y="6"/>
                    <a:pt x="57" y="17"/>
                  </a:cubicBezTo>
                  <a:cubicBezTo>
                    <a:pt x="12" y="40"/>
                    <a:pt x="1" y="84"/>
                    <a:pt x="23" y="129"/>
                  </a:cubicBezTo>
                  <a:lnTo>
                    <a:pt x="637" y="1189"/>
                  </a:lnTo>
                  <a:cubicBezTo>
                    <a:pt x="659" y="1211"/>
                    <a:pt x="682" y="1234"/>
                    <a:pt x="715" y="1234"/>
                  </a:cubicBezTo>
                  <a:cubicBezTo>
                    <a:pt x="726" y="1234"/>
                    <a:pt x="737" y="1222"/>
                    <a:pt x="760" y="1222"/>
                  </a:cubicBezTo>
                  <a:cubicBezTo>
                    <a:pt x="793" y="1200"/>
                    <a:pt x="804" y="1144"/>
                    <a:pt x="782" y="1111"/>
                  </a:cubicBezTo>
                  <a:lnTo>
                    <a:pt x="168" y="40"/>
                  </a:lnTo>
                  <a:cubicBezTo>
                    <a:pt x="154" y="18"/>
                    <a:pt x="125" y="1"/>
                    <a:pt x="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a:off x="8051144" y="3766328"/>
              <a:ext cx="410192" cy="134469"/>
            </a:xfrm>
            <a:custGeom>
              <a:rect b="b" l="l" r="r" t="t"/>
              <a:pathLst>
                <a:path extrusionOk="0" h="2616" w="7980">
                  <a:moveTo>
                    <a:pt x="104" y="1"/>
                  </a:moveTo>
                  <a:cubicBezTo>
                    <a:pt x="71" y="1"/>
                    <a:pt x="32" y="21"/>
                    <a:pt x="23" y="48"/>
                  </a:cubicBezTo>
                  <a:cubicBezTo>
                    <a:pt x="1" y="93"/>
                    <a:pt x="12" y="138"/>
                    <a:pt x="56" y="160"/>
                  </a:cubicBezTo>
                  <a:cubicBezTo>
                    <a:pt x="3694" y="1823"/>
                    <a:pt x="7835" y="2604"/>
                    <a:pt x="7879" y="2615"/>
                  </a:cubicBezTo>
                  <a:lnTo>
                    <a:pt x="7890" y="2615"/>
                  </a:lnTo>
                  <a:cubicBezTo>
                    <a:pt x="7935" y="2615"/>
                    <a:pt x="7968" y="2582"/>
                    <a:pt x="7980" y="2537"/>
                  </a:cubicBezTo>
                  <a:cubicBezTo>
                    <a:pt x="7980" y="2492"/>
                    <a:pt x="7957" y="2459"/>
                    <a:pt x="7913" y="2448"/>
                  </a:cubicBezTo>
                  <a:cubicBezTo>
                    <a:pt x="7868" y="2437"/>
                    <a:pt x="3739" y="1667"/>
                    <a:pt x="123" y="4"/>
                  </a:cubicBezTo>
                  <a:cubicBezTo>
                    <a:pt x="117" y="2"/>
                    <a:pt x="111" y="1"/>
                    <a:pt x="1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a:off x="7471244" y="3816187"/>
              <a:ext cx="141151" cy="281326"/>
            </a:xfrm>
            <a:custGeom>
              <a:rect b="b" l="l" r="r" t="t"/>
              <a:pathLst>
                <a:path extrusionOk="0" h="5473" w="2746">
                  <a:moveTo>
                    <a:pt x="94" y="1"/>
                  </a:moveTo>
                  <a:cubicBezTo>
                    <a:pt x="84" y="1"/>
                    <a:pt x="75" y="2"/>
                    <a:pt x="67" y="5"/>
                  </a:cubicBezTo>
                  <a:cubicBezTo>
                    <a:pt x="23" y="27"/>
                    <a:pt x="0" y="83"/>
                    <a:pt x="23" y="116"/>
                  </a:cubicBezTo>
                  <a:lnTo>
                    <a:pt x="2578" y="5417"/>
                  </a:lnTo>
                  <a:cubicBezTo>
                    <a:pt x="2589" y="5450"/>
                    <a:pt x="2623" y="5473"/>
                    <a:pt x="2645" y="5473"/>
                  </a:cubicBezTo>
                  <a:cubicBezTo>
                    <a:pt x="2667" y="5473"/>
                    <a:pt x="2679" y="5462"/>
                    <a:pt x="2690" y="5462"/>
                  </a:cubicBezTo>
                  <a:cubicBezTo>
                    <a:pt x="2723" y="5439"/>
                    <a:pt x="2746" y="5395"/>
                    <a:pt x="2723" y="5350"/>
                  </a:cubicBezTo>
                  <a:lnTo>
                    <a:pt x="168" y="49"/>
                  </a:lnTo>
                  <a:cubicBezTo>
                    <a:pt x="159" y="15"/>
                    <a:pt x="125" y="1"/>
                    <a:pt x="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p:nvPr/>
          </p:nvSpPr>
          <p:spPr>
            <a:xfrm>
              <a:off x="7678285" y="4184680"/>
              <a:ext cx="183044" cy="8636"/>
            </a:xfrm>
            <a:custGeom>
              <a:rect b="b" l="l" r="r" t="t"/>
              <a:pathLst>
                <a:path extrusionOk="0" h="168" w="3561">
                  <a:moveTo>
                    <a:pt x="112" y="0"/>
                  </a:moveTo>
                  <a:cubicBezTo>
                    <a:pt x="1" y="0"/>
                    <a:pt x="1" y="167"/>
                    <a:pt x="112" y="167"/>
                  </a:cubicBezTo>
                  <a:lnTo>
                    <a:pt x="3460" y="167"/>
                  </a:lnTo>
                  <a:cubicBezTo>
                    <a:pt x="3561" y="167"/>
                    <a:pt x="3561" y="0"/>
                    <a:pt x="346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3"/>
            <p:cNvSpPr/>
            <p:nvPr/>
          </p:nvSpPr>
          <p:spPr>
            <a:xfrm>
              <a:off x="6921722" y="2732399"/>
              <a:ext cx="290321" cy="403767"/>
            </a:xfrm>
            <a:custGeom>
              <a:rect b="b" l="l" r="r" t="t"/>
              <a:pathLst>
                <a:path extrusionOk="0" h="7855" w="5648">
                  <a:moveTo>
                    <a:pt x="5564" y="0"/>
                  </a:moveTo>
                  <a:cubicBezTo>
                    <a:pt x="5529" y="0"/>
                    <a:pt x="5496" y="19"/>
                    <a:pt x="5480" y="43"/>
                  </a:cubicBezTo>
                  <a:cubicBezTo>
                    <a:pt x="5179" y="612"/>
                    <a:pt x="4966" y="1360"/>
                    <a:pt x="4754" y="2074"/>
                  </a:cubicBezTo>
                  <a:cubicBezTo>
                    <a:pt x="4632" y="2565"/>
                    <a:pt x="4475" y="3045"/>
                    <a:pt x="4275" y="3514"/>
                  </a:cubicBezTo>
                  <a:lnTo>
                    <a:pt x="4196" y="3703"/>
                  </a:lnTo>
                  <a:cubicBezTo>
                    <a:pt x="3784" y="4629"/>
                    <a:pt x="3159" y="6024"/>
                    <a:pt x="1864" y="6817"/>
                  </a:cubicBezTo>
                  <a:lnTo>
                    <a:pt x="1741" y="6906"/>
                  </a:lnTo>
                  <a:cubicBezTo>
                    <a:pt x="1139" y="7352"/>
                    <a:pt x="771" y="7631"/>
                    <a:pt x="79" y="7687"/>
                  </a:cubicBezTo>
                  <a:cubicBezTo>
                    <a:pt x="34" y="7698"/>
                    <a:pt x="1" y="7732"/>
                    <a:pt x="12" y="7776"/>
                  </a:cubicBezTo>
                  <a:cubicBezTo>
                    <a:pt x="12" y="7821"/>
                    <a:pt x="45" y="7855"/>
                    <a:pt x="90" y="7855"/>
                  </a:cubicBezTo>
                  <a:lnTo>
                    <a:pt x="101" y="7855"/>
                  </a:lnTo>
                  <a:cubicBezTo>
                    <a:pt x="837" y="7799"/>
                    <a:pt x="1239" y="7486"/>
                    <a:pt x="1842" y="7029"/>
                  </a:cubicBezTo>
                  <a:lnTo>
                    <a:pt x="1953" y="6951"/>
                  </a:lnTo>
                  <a:cubicBezTo>
                    <a:pt x="3281" y="6136"/>
                    <a:pt x="3929" y="4719"/>
                    <a:pt x="4353" y="3770"/>
                  </a:cubicBezTo>
                  <a:lnTo>
                    <a:pt x="4431" y="3592"/>
                  </a:lnTo>
                  <a:cubicBezTo>
                    <a:pt x="4632" y="3112"/>
                    <a:pt x="4788" y="2621"/>
                    <a:pt x="4922" y="2119"/>
                  </a:cubicBezTo>
                  <a:cubicBezTo>
                    <a:pt x="5123" y="1404"/>
                    <a:pt x="5324" y="679"/>
                    <a:pt x="5625" y="121"/>
                  </a:cubicBezTo>
                  <a:cubicBezTo>
                    <a:pt x="5647" y="88"/>
                    <a:pt x="5636" y="32"/>
                    <a:pt x="5603" y="9"/>
                  </a:cubicBezTo>
                  <a:cubicBezTo>
                    <a:pt x="5590" y="3"/>
                    <a:pt x="5577" y="0"/>
                    <a:pt x="55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3"/>
            <p:cNvSpPr/>
            <p:nvPr/>
          </p:nvSpPr>
          <p:spPr>
            <a:xfrm>
              <a:off x="6872378" y="2894466"/>
              <a:ext cx="107328" cy="101160"/>
            </a:xfrm>
            <a:custGeom>
              <a:rect b="b" l="l" r="r" t="t"/>
              <a:pathLst>
                <a:path extrusionOk="0" h="1968" w="2088">
                  <a:moveTo>
                    <a:pt x="1964" y="1"/>
                  </a:moveTo>
                  <a:cubicBezTo>
                    <a:pt x="1941" y="1"/>
                    <a:pt x="1918" y="11"/>
                    <a:pt x="1898" y="37"/>
                  </a:cubicBezTo>
                  <a:cubicBezTo>
                    <a:pt x="1786" y="171"/>
                    <a:pt x="1675" y="305"/>
                    <a:pt x="1574" y="450"/>
                  </a:cubicBezTo>
                  <a:cubicBezTo>
                    <a:pt x="1206" y="930"/>
                    <a:pt x="659" y="1655"/>
                    <a:pt x="79" y="1811"/>
                  </a:cubicBezTo>
                  <a:cubicBezTo>
                    <a:pt x="34" y="1822"/>
                    <a:pt x="1" y="1867"/>
                    <a:pt x="12" y="1912"/>
                  </a:cubicBezTo>
                  <a:cubicBezTo>
                    <a:pt x="23" y="1945"/>
                    <a:pt x="57" y="1967"/>
                    <a:pt x="90" y="1967"/>
                  </a:cubicBezTo>
                  <a:lnTo>
                    <a:pt x="112" y="1967"/>
                  </a:lnTo>
                  <a:cubicBezTo>
                    <a:pt x="760" y="1800"/>
                    <a:pt x="1306" y="1075"/>
                    <a:pt x="1708" y="550"/>
                  </a:cubicBezTo>
                  <a:cubicBezTo>
                    <a:pt x="1809" y="405"/>
                    <a:pt x="1909" y="271"/>
                    <a:pt x="2021" y="148"/>
                  </a:cubicBezTo>
                  <a:cubicBezTo>
                    <a:pt x="2087" y="90"/>
                    <a:pt x="2030" y="1"/>
                    <a:pt x="1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33"/>
          <p:cNvGrpSpPr/>
          <p:nvPr/>
        </p:nvGrpSpPr>
        <p:grpSpPr>
          <a:xfrm flipH="1" rot="395862">
            <a:off x="3123427" y="3940883"/>
            <a:ext cx="1136426" cy="297582"/>
            <a:chOff x="2300425" y="4885000"/>
            <a:chExt cx="1136400" cy="297575"/>
          </a:xfrm>
        </p:grpSpPr>
        <p:sp>
          <p:nvSpPr>
            <p:cNvPr id="316" name="Google Shape;316;p33"/>
            <p:cNvSpPr/>
            <p:nvPr/>
          </p:nvSpPr>
          <p:spPr>
            <a:xfrm>
              <a:off x="2300425" y="4937025"/>
              <a:ext cx="1093825" cy="245550"/>
            </a:xfrm>
            <a:custGeom>
              <a:rect b="b" l="l" r="r" t="t"/>
              <a:pathLst>
                <a:path extrusionOk="0" h="9822" w="43753">
                  <a:moveTo>
                    <a:pt x="43696" y="0"/>
                  </a:moveTo>
                  <a:cubicBezTo>
                    <a:pt x="43599" y="0"/>
                    <a:pt x="43258" y="149"/>
                    <a:pt x="42875" y="410"/>
                  </a:cubicBezTo>
                  <a:cubicBezTo>
                    <a:pt x="42673" y="545"/>
                    <a:pt x="42487" y="831"/>
                    <a:pt x="42200" y="1034"/>
                  </a:cubicBezTo>
                  <a:cubicBezTo>
                    <a:pt x="41998" y="1185"/>
                    <a:pt x="41745" y="1320"/>
                    <a:pt x="41492" y="1523"/>
                  </a:cubicBezTo>
                  <a:cubicBezTo>
                    <a:pt x="41256" y="1675"/>
                    <a:pt x="40969" y="1759"/>
                    <a:pt x="40716" y="1928"/>
                  </a:cubicBezTo>
                  <a:cubicBezTo>
                    <a:pt x="40480" y="2079"/>
                    <a:pt x="40244" y="2248"/>
                    <a:pt x="39991" y="2434"/>
                  </a:cubicBezTo>
                  <a:cubicBezTo>
                    <a:pt x="39755" y="2585"/>
                    <a:pt x="39552" y="2822"/>
                    <a:pt x="39299" y="2973"/>
                  </a:cubicBezTo>
                  <a:cubicBezTo>
                    <a:pt x="39046" y="3125"/>
                    <a:pt x="38827" y="3311"/>
                    <a:pt x="38557" y="3479"/>
                  </a:cubicBezTo>
                  <a:cubicBezTo>
                    <a:pt x="38321" y="3614"/>
                    <a:pt x="38068" y="3783"/>
                    <a:pt x="37815" y="3935"/>
                  </a:cubicBezTo>
                  <a:cubicBezTo>
                    <a:pt x="37562" y="4087"/>
                    <a:pt x="37275" y="4120"/>
                    <a:pt x="37006" y="4255"/>
                  </a:cubicBezTo>
                  <a:cubicBezTo>
                    <a:pt x="36753" y="4390"/>
                    <a:pt x="36516" y="4576"/>
                    <a:pt x="36247" y="4711"/>
                  </a:cubicBezTo>
                  <a:cubicBezTo>
                    <a:pt x="35994" y="4846"/>
                    <a:pt x="35774" y="5048"/>
                    <a:pt x="35504" y="5183"/>
                  </a:cubicBezTo>
                  <a:cubicBezTo>
                    <a:pt x="35251" y="5335"/>
                    <a:pt x="34948" y="5335"/>
                    <a:pt x="34678" y="5470"/>
                  </a:cubicBezTo>
                  <a:cubicBezTo>
                    <a:pt x="34408" y="5588"/>
                    <a:pt x="34172" y="5773"/>
                    <a:pt x="33902" y="5891"/>
                  </a:cubicBezTo>
                  <a:cubicBezTo>
                    <a:pt x="33632" y="6009"/>
                    <a:pt x="33362" y="6111"/>
                    <a:pt x="33092" y="6212"/>
                  </a:cubicBezTo>
                  <a:cubicBezTo>
                    <a:pt x="32823" y="6313"/>
                    <a:pt x="32519" y="6364"/>
                    <a:pt x="32249" y="6465"/>
                  </a:cubicBezTo>
                  <a:cubicBezTo>
                    <a:pt x="31979" y="6566"/>
                    <a:pt x="31743" y="6768"/>
                    <a:pt x="31473" y="6870"/>
                  </a:cubicBezTo>
                  <a:cubicBezTo>
                    <a:pt x="31187" y="6971"/>
                    <a:pt x="30900" y="7021"/>
                    <a:pt x="30630" y="7106"/>
                  </a:cubicBezTo>
                  <a:cubicBezTo>
                    <a:pt x="30343" y="7190"/>
                    <a:pt x="30057" y="7224"/>
                    <a:pt x="29787" y="7308"/>
                  </a:cubicBezTo>
                  <a:cubicBezTo>
                    <a:pt x="29635" y="7359"/>
                    <a:pt x="29500" y="7392"/>
                    <a:pt x="29365" y="7426"/>
                  </a:cubicBezTo>
                  <a:cubicBezTo>
                    <a:pt x="29213" y="7443"/>
                    <a:pt x="29078" y="7477"/>
                    <a:pt x="28926" y="7510"/>
                  </a:cubicBezTo>
                  <a:cubicBezTo>
                    <a:pt x="28657" y="7578"/>
                    <a:pt x="28370" y="7662"/>
                    <a:pt x="28083" y="7730"/>
                  </a:cubicBezTo>
                  <a:cubicBezTo>
                    <a:pt x="27813" y="7780"/>
                    <a:pt x="27527" y="7814"/>
                    <a:pt x="27223" y="7848"/>
                  </a:cubicBezTo>
                  <a:cubicBezTo>
                    <a:pt x="26953" y="7898"/>
                    <a:pt x="26666" y="7932"/>
                    <a:pt x="26380" y="7983"/>
                  </a:cubicBezTo>
                  <a:cubicBezTo>
                    <a:pt x="26093" y="8033"/>
                    <a:pt x="25806" y="8151"/>
                    <a:pt x="25519" y="8185"/>
                  </a:cubicBezTo>
                  <a:cubicBezTo>
                    <a:pt x="25233" y="8219"/>
                    <a:pt x="24946" y="8219"/>
                    <a:pt x="24659" y="8236"/>
                  </a:cubicBezTo>
                  <a:cubicBezTo>
                    <a:pt x="24373" y="8269"/>
                    <a:pt x="24086" y="8337"/>
                    <a:pt x="23782" y="8371"/>
                  </a:cubicBezTo>
                  <a:cubicBezTo>
                    <a:pt x="23536" y="8371"/>
                    <a:pt x="23291" y="8333"/>
                    <a:pt x="23045" y="8333"/>
                  </a:cubicBezTo>
                  <a:cubicBezTo>
                    <a:pt x="23004" y="8333"/>
                    <a:pt x="22963" y="8334"/>
                    <a:pt x="22922" y="8337"/>
                  </a:cubicBezTo>
                  <a:cubicBezTo>
                    <a:pt x="22618" y="8337"/>
                    <a:pt x="22332" y="8421"/>
                    <a:pt x="22045" y="8438"/>
                  </a:cubicBezTo>
                  <a:cubicBezTo>
                    <a:pt x="21758" y="8421"/>
                    <a:pt x="21455" y="8388"/>
                    <a:pt x="21168" y="8371"/>
                  </a:cubicBezTo>
                  <a:lnTo>
                    <a:pt x="20308" y="8371"/>
                  </a:lnTo>
                  <a:cubicBezTo>
                    <a:pt x="20004" y="8337"/>
                    <a:pt x="19717" y="8236"/>
                    <a:pt x="19431" y="8219"/>
                  </a:cubicBezTo>
                  <a:cubicBezTo>
                    <a:pt x="19287" y="8202"/>
                    <a:pt x="19144" y="8202"/>
                    <a:pt x="19001" y="8202"/>
                  </a:cubicBezTo>
                  <a:cubicBezTo>
                    <a:pt x="18857" y="8202"/>
                    <a:pt x="18714" y="8202"/>
                    <a:pt x="18570" y="8185"/>
                  </a:cubicBezTo>
                  <a:cubicBezTo>
                    <a:pt x="18284" y="8151"/>
                    <a:pt x="17980" y="8151"/>
                    <a:pt x="17693" y="8101"/>
                  </a:cubicBezTo>
                  <a:cubicBezTo>
                    <a:pt x="17407" y="8067"/>
                    <a:pt x="17137" y="7915"/>
                    <a:pt x="16850" y="7865"/>
                  </a:cubicBezTo>
                  <a:cubicBezTo>
                    <a:pt x="16563" y="7814"/>
                    <a:pt x="16277" y="7780"/>
                    <a:pt x="15990" y="7730"/>
                  </a:cubicBezTo>
                  <a:cubicBezTo>
                    <a:pt x="15703" y="7679"/>
                    <a:pt x="15400" y="7696"/>
                    <a:pt x="15130" y="7629"/>
                  </a:cubicBezTo>
                  <a:cubicBezTo>
                    <a:pt x="14843" y="7561"/>
                    <a:pt x="14573" y="7409"/>
                    <a:pt x="14286" y="7359"/>
                  </a:cubicBezTo>
                  <a:cubicBezTo>
                    <a:pt x="14151" y="7308"/>
                    <a:pt x="14000" y="7308"/>
                    <a:pt x="13848" y="7308"/>
                  </a:cubicBezTo>
                  <a:cubicBezTo>
                    <a:pt x="13696" y="7291"/>
                    <a:pt x="13561" y="7274"/>
                    <a:pt x="13409" y="7241"/>
                  </a:cubicBezTo>
                  <a:cubicBezTo>
                    <a:pt x="13139" y="7156"/>
                    <a:pt x="12870" y="7021"/>
                    <a:pt x="12583" y="6937"/>
                  </a:cubicBezTo>
                  <a:cubicBezTo>
                    <a:pt x="12296" y="6870"/>
                    <a:pt x="12043" y="6718"/>
                    <a:pt x="11773" y="6633"/>
                  </a:cubicBezTo>
                  <a:cubicBezTo>
                    <a:pt x="11486" y="6549"/>
                    <a:pt x="11217" y="6448"/>
                    <a:pt x="10930" y="6364"/>
                  </a:cubicBezTo>
                  <a:cubicBezTo>
                    <a:pt x="10660" y="6262"/>
                    <a:pt x="10356" y="6245"/>
                    <a:pt x="10087" y="6144"/>
                  </a:cubicBezTo>
                  <a:cubicBezTo>
                    <a:pt x="9817" y="6043"/>
                    <a:pt x="9547" y="5891"/>
                    <a:pt x="9294" y="5773"/>
                  </a:cubicBezTo>
                  <a:cubicBezTo>
                    <a:pt x="9007" y="5655"/>
                    <a:pt x="8737" y="5588"/>
                    <a:pt x="8467" y="5486"/>
                  </a:cubicBezTo>
                  <a:cubicBezTo>
                    <a:pt x="8181" y="5368"/>
                    <a:pt x="7961" y="5166"/>
                    <a:pt x="7692" y="5048"/>
                  </a:cubicBezTo>
                  <a:cubicBezTo>
                    <a:pt x="7422" y="4913"/>
                    <a:pt x="7118" y="4896"/>
                    <a:pt x="6865" y="4761"/>
                  </a:cubicBezTo>
                  <a:cubicBezTo>
                    <a:pt x="6595" y="4626"/>
                    <a:pt x="6359" y="4407"/>
                    <a:pt x="6106" y="4289"/>
                  </a:cubicBezTo>
                  <a:cubicBezTo>
                    <a:pt x="5836" y="4154"/>
                    <a:pt x="5549" y="4087"/>
                    <a:pt x="5296" y="3952"/>
                  </a:cubicBezTo>
                  <a:cubicBezTo>
                    <a:pt x="5027" y="3817"/>
                    <a:pt x="4757" y="3715"/>
                    <a:pt x="4504" y="3564"/>
                  </a:cubicBezTo>
                  <a:cubicBezTo>
                    <a:pt x="4234" y="3429"/>
                    <a:pt x="4015" y="3193"/>
                    <a:pt x="3779" y="3058"/>
                  </a:cubicBezTo>
                  <a:cubicBezTo>
                    <a:pt x="3509" y="2889"/>
                    <a:pt x="3239" y="2805"/>
                    <a:pt x="3003" y="2653"/>
                  </a:cubicBezTo>
                  <a:cubicBezTo>
                    <a:pt x="2733" y="2501"/>
                    <a:pt x="2497" y="2282"/>
                    <a:pt x="2277" y="2130"/>
                  </a:cubicBezTo>
                  <a:cubicBezTo>
                    <a:pt x="2008" y="1961"/>
                    <a:pt x="1755" y="1810"/>
                    <a:pt x="1518" y="1675"/>
                  </a:cubicBezTo>
                  <a:cubicBezTo>
                    <a:pt x="1232" y="1506"/>
                    <a:pt x="945" y="1455"/>
                    <a:pt x="743" y="1337"/>
                  </a:cubicBezTo>
                  <a:cubicBezTo>
                    <a:pt x="356" y="1100"/>
                    <a:pt x="140" y="940"/>
                    <a:pt x="71" y="940"/>
                  </a:cubicBezTo>
                  <a:cubicBezTo>
                    <a:pt x="62" y="940"/>
                    <a:pt x="55" y="943"/>
                    <a:pt x="51" y="949"/>
                  </a:cubicBezTo>
                  <a:cubicBezTo>
                    <a:pt x="0" y="1000"/>
                    <a:pt x="169" y="1202"/>
                    <a:pt x="540" y="1573"/>
                  </a:cubicBezTo>
                  <a:cubicBezTo>
                    <a:pt x="709" y="1742"/>
                    <a:pt x="945" y="1928"/>
                    <a:pt x="1198" y="2147"/>
                  </a:cubicBezTo>
                  <a:cubicBezTo>
                    <a:pt x="1400" y="2332"/>
                    <a:pt x="1636" y="2518"/>
                    <a:pt x="1889" y="2720"/>
                  </a:cubicBezTo>
                  <a:cubicBezTo>
                    <a:pt x="2092" y="2906"/>
                    <a:pt x="2294" y="3125"/>
                    <a:pt x="2547" y="3328"/>
                  </a:cubicBezTo>
                  <a:cubicBezTo>
                    <a:pt x="2767" y="3496"/>
                    <a:pt x="3053" y="3614"/>
                    <a:pt x="3306" y="3800"/>
                  </a:cubicBezTo>
                  <a:cubicBezTo>
                    <a:pt x="3542" y="3968"/>
                    <a:pt x="3846" y="4053"/>
                    <a:pt x="4116" y="4221"/>
                  </a:cubicBezTo>
                  <a:cubicBezTo>
                    <a:pt x="4352" y="4390"/>
                    <a:pt x="4537" y="4643"/>
                    <a:pt x="4807" y="4795"/>
                  </a:cubicBezTo>
                  <a:cubicBezTo>
                    <a:pt x="5060" y="4947"/>
                    <a:pt x="5347" y="5065"/>
                    <a:pt x="5617" y="5217"/>
                  </a:cubicBezTo>
                  <a:cubicBezTo>
                    <a:pt x="5870" y="5352"/>
                    <a:pt x="6140" y="5503"/>
                    <a:pt x="6410" y="5638"/>
                  </a:cubicBezTo>
                  <a:cubicBezTo>
                    <a:pt x="6663" y="5790"/>
                    <a:pt x="6949" y="5874"/>
                    <a:pt x="7236" y="6009"/>
                  </a:cubicBezTo>
                  <a:cubicBezTo>
                    <a:pt x="7489" y="6144"/>
                    <a:pt x="7742" y="6330"/>
                    <a:pt x="8012" y="6448"/>
                  </a:cubicBezTo>
                  <a:cubicBezTo>
                    <a:pt x="8282" y="6583"/>
                    <a:pt x="8518" y="6768"/>
                    <a:pt x="8805" y="6903"/>
                  </a:cubicBezTo>
                  <a:cubicBezTo>
                    <a:pt x="9075" y="7038"/>
                    <a:pt x="9378" y="7072"/>
                    <a:pt x="9665" y="7190"/>
                  </a:cubicBezTo>
                  <a:cubicBezTo>
                    <a:pt x="9952" y="7308"/>
                    <a:pt x="10222" y="7409"/>
                    <a:pt x="10508" y="7527"/>
                  </a:cubicBezTo>
                  <a:cubicBezTo>
                    <a:pt x="10795" y="7629"/>
                    <a:pt x="11048" y="7780"/>
                    <a:pt x="11335" y="7898"/>
                  </a:cubicBezTo>
                  <a:cubicBezTo>
                    <a:pt x="11621" y="7983"/>
                    <a:pt x="11925" y="8050"/>
                    <a:pt x="12212" y="8135"/>
                  </a:cubicBezTo>
                  <a:cubicBezTo>
                    <a:pt x="12498" y="8219"/>
                    <a:pt x="12802" y="8286"/>
                    <a:pt x="13089" y="8371"/>
                  </a:cubicBezTo>
                  <a:cubicBezTo>
                    <a:pt x="13241" y="8421"/>
                    <a:pt x="13376" y="8472"/>
                    <a:pt x="13527" y="8506"/>
                  </a:cubicBezTo>
                  <a:cubicBezTo>
                    <a:pt x="13662" y="8556"/>
                    <a:pt x="13814" y="8590"/>
                    <a:pt x="13966" y="8624"/>
                  </a:cubicBezTo>
                  <a:cubicBezTo>
                    <a:pt x="14253" y="8708"/>
                    <a:pt x="14506" y="8893"/>
                    <a:pt x="14809" y="8961"/>
                  </a:cubicBezTo>
                  <a:cubicBezTo>
                    <a:pt x="15096" y="9045"/>
                    <a:pt x="15400" y="9130"/>
                    <a:pt x="15686" y="9180"/>
                  </a:cubicBezTo>
                  <a:cubicBezTo>
                    <a:pt x="15990" y="9248"/>
                    <a:pt x="16293" y="9298"/>
                    <a:pt x="16580" y="9366"/>
                  </a:cubicBezTo>
                  <a:cubicBezTo>
                    <a:pt x="16884" y="9416"/>
                    <a:pt x="17187" y="9450"/>
                    <a:pt x="17491" y="9501"/>
                  </a:cubicBezTo>
                  <a:cubicBezTo>
                    <a:pt x="17643" y="9526"/>
                    <a:pt x="17795" y="9526"/>
                    <a:pt x="17946" y="9526"/>
                  </a:cubicBezTo>
                  <a:cubicBezTo>
                    <a:pt x="18098" y="9526"/>
                    <a:pt x="18250" y="9526"/>
                    <a:pt x="18402" y="9551"/>
                  </a:cubicBezTo>
                  <a:cubicBezTo>
                    <a:pt x="18705" y="9585"/>
                    <a:pt x="19009" y="9585"/>
                    <a:pt x="19313" y="9602"/>
                  </a:cubicBezTo>
                  <a:cubicBezTo>
                    <a:pt x="19616" y="9636"/>
                    <a:pt x="19920" y="9703"/>
                    <a:pt x="20223" y="9737"/>
                  </a:cubicBezTo>
                  <a:cubicBezTo>
                    <a:pt x="20527" y="9737"/>
                    <a:pt x="20831" y="9804"/>
                    <a:pt x="21134" y="9821"/>
                  </a:cubicBezTo>
                  <a:cubicBezTo>
                    <a:pt x="21438" y="9821"/>
                    <a:pt x="21741" y="9804"/>
                    <a:pt x="22045" y="9804"/>
                  </a:cubicBezTo>
                  <a:cubicBezTo>
                    <a:pt x="22247" y="9804"/>
                    <a:pt x="22450" y="9812"/>
                    <a:pt x="22652" y="9812"/>
                  </a:cubicBezTo>
                  <a:cubicBezTo>
                    <a:pt x="22753" y="9812"/>
                    <a:pt x="22855" y="9810"/>
                    <a:pt x="22956" y="9804"/>
                  </a:cubicBezTo>
                  <a:cubicBezTo>
                    <a:pt x="23276" y="9787"/>
                    <a:pt x="23563" y="9703"/>
                    <a:pt x="23867" y="9686"/>
                  </a:cubicBezTo>
                  <a:cubicBezTo>
                    <a:pt x="23935" y="9682"/>
                    <a:pt x="24005" y="9681"/>
                    <a:pt x="24075" y="9681"/>
                  </a:cubicBezTo>
                  <a:cubicBezTo>
                    <a:pt x="24200" y="9681"/>
                    <a:pt x="24327" y="9685"/>
                    <a:pt x="24453" y="9685"/>
                  </a:cubicBezTo>
                  <a:cubicBezTo>
                    <a:pt x="24568" y="9685"/>
                    <a:pt x="24682" y="9682"/>
                    <a:pt x="24794" y="9669"/>
                  </a:cubicBezTo>
                  <a:cubicBezTo>
                    <a:pt x="25098" y="9636"/>
                    <a:pt x="25384" y="9568"/>
                    <a:pt x="25688" y="9534"/>
                  </a:cubicBezTo>
                  <a:cubicBezTo>
                    <a:pt x="25992" y="9501"/>
                    <a:pt x="26295" y="9416"/>
                    <a:pt x="26582" y="9366"/>
                  </a:cubicBezTo>
                  <a:cubicBezTo>
                    <a:pt x="26886" y="9315"/>
                    <a:pt x="27206" y="9332"/>
                    <a:pt x="27493" y="9281"/>
                  </a:cubicBezTo>
                  <a:cubicBezTo>
                    <a:pt x="27796" y="9231"/>
                    <a:pt x="28083" y="9079"/>
                    <a:pt x="28370" y="9012"/>
                  </a:cubicBezTo>
                  <a:cubicBezTo>
                    <a:pt x="28673" y="8944"/>
                    <a:pt x="28977" y="8910"/>
                    <a:pt x="29264" y="8843"/>
                  </a:cubicBezTo>
                  <a:cubicBezTo>
                    <a:pt x="29416" y="8792"/>
                    <a:pt x="29567" y="8775"/>
                    <a:pt x="29719" y="8742"/>
                  </a:cubicBezTo>
                  <a:cubicBezTo>
                    <a:pt x="29871" y="8708"/>
                    <a:pt x="30006" y="8674"/>
                    <a:pt x="30158" y="8624"/>
                  </a:cubicBezTo>
                  <a:cubicBezTo>
                    <a:pt x="30444" y="8522"/>
                    <a:pt x="30714" y="8371"/>
                    <a:pt x="31001" y="8286"/>
                  </a:cubicBezTo>
                  <a:cubicBezTo>
                    <a:pt x="31288" y="8185"/>
                    <a:pt x="31608" y="8151"/>
                    <a:pt x="31878" y="8050"/>
                  </a:cubicBezTo>
                  <a:cubicBezTo>
                    <a:pt x="32165" y="7932"/>
                    <a:pt x="32468" y="7882"/>
                    <a:pt x="32755" y="7763"/>
                  </a:cubicBezTo>
                  <a:cubicBezTo>
                    <a:pt x="33042" y="7645"/>
                    <a:pt x="33278" y="7426"/>
                    <a:pt x="33548" y="7325"/>
                  </a:cubicBezTo>
                  <a:cubicBezTo>
                    <a:pt x="33835" y="7207"/>
                    <a:pt x="34138" y="7139"/>
                    <a:pt x="34408" y="7021"/>
                  </a:cubicBezTo>
                  <a:cubicBezTo>
                    <a:pt x="34695" y="6886"/>
                    <a:pt x="34931" y="6701"/>
                    <a:pt x="35201" y="6566"/>
                  </a:cubicBezTo>
                  <a:cubicBezTo>
                    <a:pt x="35471" y="6431"/>
                    <a:pt x="35724" y="6262"/>
                    <a:pt x="35977" y="6111"/>
                  </a:cubicBezTo>
                  <a:cubicBezTo>
                    <a:pt x="36247" y="5959"/>
                    <a:pt x="36567" y="5891"/>
                    <a:pt x="36820" y="5739"/>
                  </a:cubicBezTo>
                  <a:cubicBezTo>
                    <a:pt x="37090" y="5588"/>
                    <a:pt x="37343" y="5436"/>
                    <a:pt x="37596" y="5267"/>
                  </a:cubicBezTo>
                  <a:cubicBezTo>
                    <a:pt x="37866" y="5132"/>
                    <a:pt x="38119" y="4964"/>
                    <a:pt x="38355" y="4795"/>
                  </a:cubicBezTo>
                  <a:cubicBezTo>
                    <a:pt x="38608" y="4609"/>
                    <a:pt x="38793" y="4356"/>
                    <a:pt x="39030" y="4188"/>
                  </a:cubicBezTo>
                  <a:cubicBezTo>
                    <a:pt x="39283" y="4002"/>
                    <a:pt x="39569" y="3884"/>
                    <a:pt x="39805" y="3715"/>
                  </a:cubicBezTo>
                  <a:cubicBezTo>
                    <a:pt x="40058" y="3530"/>
                    <a:pt x="40278" y="3328"/>
                    <a:pt x="40497" y="3142"/>
                  </a:cubicBezTo>
                  <a:cubicBezTo>
                    <a:pt x="40750" y="2956"/>
                    <a:pt x="40952" y="2737"/>
                    <a:pt x="41172" y="2569"/>
                  </a:cubicBezTo>
                  <a:cubicBezTo>
                    <a:pt x="41425" y="2366"/>
                    <a:pt x="41694" y="2214"/>
                    <a:pt x="41914" y="2029"/>
                  </a:cubicBezTo>
                  <a:cubicBezTo>
                    <a:pt x="42150" y="1810"/>
                    <a:pt x="42352" y="1590"/>
                    <a:pt x="42555" y="1405"/>
                  </a:cubicBezTo>
                  <a:cubicBezTo>
                    <a:pt x="42791" y="1152"/>
                    <a:pt x="42976" y="932"/>
                    <a:pt x="43145" y="747"/>
                  </a:cubicBezTo>
                  <a:cubicBezTo>
                    <a:pt x="43499" y="376"/>
                    <a:pt x="43752" y="55"/>
                    <a:pt x="43718" y="5"/>
                  </a:cubicBezTo>
                  <a:cubicBezTo>
                    <a:pt x="43714" y="2"/>
                    <a:pt x="43706" y="0"/>
                    <a:pt x="43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3"/>
            <p:cNvSpPr/>
            <p:nvPr/>
          </p:nvSpPr>
          <p:spPr>
            <a:xfrm>
              <a:off x="3256750" y="4885000"/>
              <a:ext cx="180075" cy="152925"/>
            </a:xfrm>
            <a:custGeom>
              <a:rect b="b" l="l" r="r" t="t"/>
              <a:pathLst>
                <a:path extrusionOk="0" h="6117" w="7203">
                  <a:moveTo>
                    <a:pt x="5678" y="1764"/>
                  </a:moveTo>
                  <a:cubicBezTo>
                    <a:pt x="5672" y="1771"/>
                    <a:pt x="5668" y="1777"/>
                    <a:pt x="5668" y="1782"/>
                  </a:cubicBezTo>
                  <a:cubicBezTo>
                    <a:pt x="5668" y="1782"/>
                    <a:pt x="5672" y="1774"/>
                    <a:pt x="5678" y="1764"/>
                  </a:cubicBezTo>
                  <a:close/>
                  <a:moveTo>
                    <a:pt x="7154" y="0"/>
                  </a:moveTo>
                  <a:cubicBezTo>
                    <a:pt x="7145" y="0"/>
                    <a:pt x="7134" y="4"/>
                    <a:pt x="7118" y="11"/>
                  </a:cubicBezTo>
                  <a:cubicBezTo>
                    <a:pt x="6967" y="45"/>
                    <a:pt x="6798" y="112"/>
                    <a:pt x="6663" y="146"/>
                  </a:cubicBezTo>
                  <a:cubicBezTo>
                    <a:pt x="6632" y="150"/>
                    <a:pt x="6604" y="151"/>
                    <a:pt x="6576" y="151"/>
                  </a:cubicBezTo>
                  <a:cubicBezTo>
                    <a:pt x="6526" y="151"/>
                    <a:pt x="6479" y="147"/>
                    <a:pt x="6431" y="147"/>
                  </a:cubicBezTo>
                  <a:cubicBezTo>
                    <a:pt x="6387" y="147"/>
                    <a:pt x="6342" y="151"/>
                    <a:pt x="6292" y="163"/>
                  </a:cubicBezTo>
                  <a:cubicBezTo>
                    <a:pt x="6140" y="197"/>
                    <a:pt x="5988" y="298"/>
                    <a:pt x="5853" y="332"/>
                  </a:cubicBezTo>
                  <a:cubicBezTo>
                    <a:pt x="5718" y="365"/>
                    <a:pt x="5583" y="349"/>
                    <a:pt x="5465" y="382"/>
                  </a:cubicBezTo>
                  <a:cubicBezTo>
                    <a:pt x="5398" y="382"/>
                    <a:pt x="5314" y="416"/>
                    <a:pt x="5280" y="433"/>
                  </a:cubicBezTo>
                  <a:cubicBezTo>
                    <a:pt x="5246" y="433"/>
                    <a:pt x="5212" y="450"/>
                    <a:pt x="5179" y="450"/>
                  </a:cubicBezTo>
                  <a:cubicBezTo>
                    <a:pt x="5169" y="452"/>
                    <a:pt x="5159" y="453"/>
                    <a:pt x="5148" y="453"/>
                  </a:cubicBezTo>
                  <a:cubicBezTo>
                    <a:pt x="5083" y="453"/>
                    <a:pt x="5000" y="416"/>
                    <a:pt x="4943" y="416"/>
                  </a:cubicBezTo>
                  <a:cubicBezTo>
                    <a:pt x="4875" y="433"/>
                    <a:pt x="4808" y="517"/>
                    <a:pt x="4740" y="534"/>
                  </a:cubicBezTo>
                  <a:cubicBezTo>
                    <a:pt x="4673" y="551"/>
                    <a:pt x="4605" y="602"/>
                    <a:pt x="4538" y="618"/>
                  </a:cubicBezTo>
                  <a:cubicBezTo>
                    <a:pt x="4531" y="620"/>
                    <a:pt x="4525" y="620"/>
                    <a:pt x="4518" y="620"/>
                  </a:cubicBezTo>
                  <a:cubicBezTo>
                    <a:pt x="4447" y="620"/>
                    <a:pt x="4377" y="549"/>
                    <a:pt x="4318" y="549"/>
                  </a:cubicBezTo>
                  <a:cubicBezTo>
                    <a:pt x="4312" y="549"/>
                    <a:pt x="4307" y="550"/>
                    <a:pt x="4302" y="551"/>
                  </a:cubicBezTo>
                  <a:cubicBezTo>
                    <a:pt x="4217" y="585"/>
                    <a:pt x="4150" y="618"/>
                    <a:pt x="4082" y="635"/>
                  </a:cubicBezTo>
                  <a:cubicBezTo>
                    <a:pt x="4015" y="652"/>
                    <a:pt x="3947" y="737"/>
                    <a:pt x="3880" y="753"/>
                  </a:cubicBezTo>
                  <a:cubicBezTo>
                    <a:pt x="3870" y="756"/>
                    <a:pt x="3859" y="757"/>
                    <a:pt x="3848" y="757"/>
                  </a:cubicBezTo>
                  <a:cubicBezTo>
                    <a:pt x="3806" y="757"/>
                    <a:pt x="3760" y="741"/>
                    <a:pt x="3716" y="741"/>
                  </a:cubicBezTo>
                  <a:cubicBezTo>
                    <a:pt x="3697" y="741"/>
                    <a:pt x="3678" y="745"/>
                    <a:pt x="3661" y="753"/>
                  </a:cubicBezTo>
                  <a:cubicBezTo>
                    <a:pt x="3576" y="770"/>
                    <a:pt x="3543" y="888"/>
                    <a:pt x="3458" y="905"/>
                  </a:cubicBezTo>
                  <a:cubicBezTo>
                    <a:pt x="3425" y="914"/>
                    <a:pt x="3387" y="914"/>
                    <a:pt x="3349" y="914"/>
                  </a:cubicBezTo>
                  <a:cubicBezTo>
                    <a:pt x="3311" y="914"/>
                    <a:pt x="3273" y="914"/>
                    <a:pt x="3239" y="922"/>
                  </a:cubicBezTo>
                  <a:cubicBezTo>
                    <a:pt x="3225" y="926"/>
                    <a:pt x="3210" y="927"/>
                    <a:pt x="3194" y="927"/>
                  </a:cubicBezTo>
                  <a:cubicBezTo>
                    <a:pt x="3152" y="927"/>
                    <a:pt x="3107" y="917"/>
                    <a:pt x="3064" y="917"/>
                  </a:cubicBezTo>
                  <a:cubicBezTo>
                    <a:pt x="3049" y="917"/>
                    <a:pt x="3034" y="918"/>
                    <a:pt x="3020" y="922"/>
                  </a:cubicBezTo>
                  <a:cubicBezTo>
                    <a:pt x="2935" y="956"/>
                    <a:pt x="2868" y="989"/>
                    <a:pt x="2800" y="1006"/>
                  </a:cubicBezTo>
                  <a:cubicBezTo>
                    <a:pt x="2733" y="1023"/>
                    <a:pt x="2682" y="1124"/>
                    <a:pt x="2615" y="1158"/>
                  </a:cubicBezTo>
                  <a:cubicBezTo>
                    <a:pt x="2600" y="1162"/>
                    <a:pt x="2584" y="1163"/>
                    <a:pt x="2567" y="1163"/>
                  </a:cubicBezTo>
                  <a:cubicBezTo>
                    <a:pt x="2537" y="1163"/>
                    <a:pt x="2506" y="1159"/>
                    <a:pt x="2476" y="1159"/>
                  </a:cubicBezTo>
                  <a:cubicBezTo>
                    <a:pt x="2448" y="1159"/>
                    <a:pt x="2421" y="1163"/>
                    <a:pt x="2396" y="1175"/>
                  </a:cubicBezTo>
                  <a:cubicBezTo>
                    <a:pt x="2311" y="1192"/>
                    <a:pt x="2261" y="1259"/>
                    <a:pt x="2193" y="1276"/>
                  </a:cubicBezTo>
                  <a:cubicBezTo>
                    <a:pt x="2176" y="1283"/>
                    <a:pt x="2159" y="1286"/>
                    <a:pt x="2141" y="1286"/>
                  </a:cubicBezTo>
                  <a:cubicBezTo>
                    <a:pt x="2085" y="1286"/>
                    <a:pt x="2029" y="1257"/>
                    <a:pt x="1981" y="1257"/>
                  </a:cubicBezTo>
                  <a:cubicBezTo>
                    <a:pt x="1973" y="1257"/>
                    <a:pt x="1965" y="1257"/>
                    <a:pt x="1957" y="1259"/>
                  </a:cubicBezTo>
                  <a:cubicBezTo>
                    <a:pt x="1890" y="1293"/>
                    <a:pt x="1839" y="1394"/>
                    <a:pt x="1772" y="1428"/>
                  </a:cubicBezTo>
                  <a:cubicBezTo>
                    <a:pt x="1762" y="1430"/>
                    <a:pt x="1752" y="1431"/>
                    <a:pt x="1743" y="1431"/>
                  </a:cubicBezTo>
                  <a:cubicBezTo>
                    <a:pt x="1685" y="1431"/>
                    <a:pt x="1629" y="1402"/>
                    <a:pt x="1579" y="1402"/>
                  </a:cubicBezTo>
                  <a:cubicBezTo>
                    <a:pt x="1564" y="1402"/>
                    <a:pt x="1549" y="1404"/>
                    <a:pt x="1536" y="1411"/>
                  </a:cubicBezTo>
                  <a:cubicBezTo>
                    <a:pt x="1468" y="1445"/>
                    <a:pt x="1417" y="1529"/>
                    <a:pt x="1350" y="1563"/>
                  </a:cubicBezTo>
                  <a:cubicBezTo>
                    <a:pt x="1266" y="1597"/>
                    <a:pt x="1215" y="1647"/>
                    <a:pt x="1148" y="1681"/>
                  </a:cubicBezTo>
                  <a:cubicBezTo>
                    <a:pt x="1130" y="1688"/>
                    <a:pt x="1113" y="1691"/>
                    <a:pt x="1096" y="1691"/>
                  </a:cubicBezTo>
                  <a:cubicBezTo>
                    <a:pt x="1039" y="1691"/>
                    <a:pt x="984" y="1661"/>
                    <a:pt x="935" y="1661"/>
                  </a:cubicBezTo>
                  <a:cubicBezTo>
                    <a:pt x="927" y="1661"/>
                    <a:pt x="919" y="1662"/>
                    <a:pt x="911" y="1664"/>
                  </a:cubicBezTo>
                  <a:cubicBezTo>
                    <a:pt x="827" y="1698"/>
                    <a:pt x="777" y="1782"/>
                    <a:pt x="726" y="1816"/>
                  </a:cubicBezTo>
                  <a:cubicBezTo>
                    <a:pt x="684" y="1833"/>
                    <a:pt x="642" y="1833"/>
                    <a:pt x="602" y="1833"/>
                  </a:cubicBezTo>
                  <a:cubicBezTo>
                    <a:pt x="561" y="1833"/>
                    <a:pt x="524" y="1833"/>
                    <a:pt x="490" y="1850"/>
                  </a:cubicBezTo>
                  <a:cubicBezTo>
                    <a:pt x="422" y="1900"/>
                    <a:pt x="355" y="1934"/>
                    <a:pt x="287" y="1985"/>
                  </a:cubicBezTo>
                  <a:cubicBezTo>
                    <a:pt x="203" y="2035"/>
                    <a:pt x="203" y="2204"/>
                    <a:pt x="152" y="2254"/>
                  </a:cubicBezTo>
                  <a:cubicBezTo>
                    <a:pt x="102" y="2305"/>
                    <a:pt x="51" y="2339"/>
                    <a:pt x="34" y="2373"/>
                  </a:cubicBezTo>
                  <a:cubicBezTo>
                    <a:pt x="1" y="2423"/>
                    <a:pt x="1" y="2474"/>
                    <a:pt x="34" y="2474"/>
                  </a:cubicBezTo>
                  <a:cubicBezTo>
                    <a:pt x="68" y="2474"/>
                    <a:pt x="102" y="2491"/>
                    <a:pt x="119" y="2507"/>
                  </a:cubicBezTo>
                  <a:cubicBezTo>
                    <a:pt x="152" y="2524"/>
                    <a:pt x="186" y="2524"/>
                    <a:pt x="254" y="2524"/>
                  </a:cubicBezTo>
                  <a:cubicBezTo>
                    <a:pt x="276" y="2530"/>
                    <a:pt x="299" y="2532"/>
                    <a:pt x="322" y="2532"/>
                  </a:cubicBezTo>
                  <a:cubicBezTo>
                    <a:pt x="368" y="2532"/>
                    <a:pt x="417" y="2524"/>
                    <a:pt x="473" y="2524"/>
                  </a:cubicBezTo>
                  <a:cubicBezTo>
                    <a:pt x="518" y="2524"/>
                    <a:pt x="563" y="2532"/>
                    <a:pt x="613" y="2532"/>
                  </a:cubicBezTo>
                  <a:cubicBezTo>
                    <a:pt x="638" y="2532"/>
                    <a:pt x="664" y="2530"/>
                    <a:pt x="692" y="2524"/>
                  </a:cubicBezTo>
                  <a:cubicBezTo>
                    <a:pt x="760" y="2524"/>
                    <a:pt x="861" y="2592"/>
                    <a:pt x="928" y="2592"/>
                  </a:cubicBezTo>
                  <a:cubicBezTo>
                    <a:pt x="996" y="2592"/>
                    <a:pt x="1063" y="2541"/>
                    <a:pt x="1131" y="2524"/>
                  </a:cubicBezTo>
                  <a:cubicBezTo>
                    <a:pt x="1215" y="2524"/>
                    <a:pt x="1266" y="2423"/>
                    <a:pt x="1333" y="2423"/>
                  </a:cubicBezTo>
                  <a:cubicBezTo>
                    <a:pt x="1338" y="2422"/>
                    <a:pt x="1342" y="2422"/>
                    <a:pt x="1347" y="2422"/>
                  </a:cubicBezTo>
                  <a:cubicBezTo>
                    <a:pt x="1409" y="2422"/>
                    <a:pt x="1494" y="2509"/>
                    <a:pt x="1569" y="2509"/>
                  </a:cubicBezTo>
                  <a:cubicBezTo>
                    <a:pt x="1575" y="2509"/>
                    <a:pt x="1580" y="2509"/>
                    <a:pt x="1586" y="2507"/>
                  </a:cubicBezTo>
                  <a:cubicBezTo>
                    <a:pt x="1654" y="2507"/>
                    <a:pt x="1704" y="2440"/>
                    <a:pt x="1788" y="2423"/>
                  </a:cubicBezTo>
                  <a:cubicBezTo>
                    <a:pt x="1856" y="2423"/>
                    <a:pt x="1923" y="2406"/>
                    <a:pt x="2008" y="2389"/>
                  </a:cubicBezTo>
                  <a:cubicBezTo>
                    <a:pt x="2075" y="2389"/>
                    <a:pt x="2126" y="2322"/>
                    <a:pt x="2210" y="2305"/>
                  </a:cubicBezTo>
                  <a:cubicBezTo>
                    <a:pt x="2264" y="2305"/>
                    <a:pt x="2329" y="2327"/>
                    <a:pt x="2387" y="2327"/>
                  </a:cubicBezTo>
                  <a:cubicBezTo>
                    <a:pt x="2402" y="2327"/>
                    <a:pt x="2416" y="2325"/>
                    <a:pt x="2429" y="2322"/>
                  </a:cubicBezTo>
                  <a:cubicBezTo>
                    <a:pt x="2439" y="2320"/>
                    <a:pt x="2448" y="2319"/>
                    <a:pt x="2458" y="2319"/>
                  </a:cubicBezTo>
                  <a:cubicBezTo>
                    <a:pt x="2523" y="2319"/>
                    <a:pt x="2587" y="2358"/>
                    <a:pt x="2642" y="2358"/>
                  </a:cubicBezTo>
                  <a:cubicBezTo>
                    <a:pt x="2650" y="2358"/>
                    <a:pt x="2658" y="2358"/>
                    <a:pt x="2666" y="2356"/>
                  </a:cubicBezTo>
                  <a:cubicBezTo>
                    <a:pt x="2733" y="2356"/>
                    <a:pt x="2800" y="2271"/>
                    <a:pt x="2868" y="2254"/>
                  </a:cubicBezTo>
                  <a:cubicBezTo>
                    <a:pt x="2935" y="2238"/>
                    <a:pt x="3003" y="2221"/>
                    <a:pt x="3087" y="2204"/>
                  </a:cubicBezTo>
                  <a:cubicBezTo>
                    <a:pt x="3097" y="2201"/>
                    <a:pt x="3107" y="2200"/>
                    <a:pt x="3117" y="2200"/>
                  </a:cubicBezTo>
                  <a:cubicBezTo>
                    <a:pt x="3178" y="2200"/>
                    <a:pt x="3249" y="2238"/>
                    <a:pt x="3306" y="2238"/>
                  </a:cubicBezTo>
                  <a:cubicBezTo>
                    <a:pt x="3391" y="2221"/>
                    <a:pt x="3441" y="2136"/>
                    <a:pt x="3509" y="2136"/>
                  </a:cubicBezTo>
                  <a:cubicBezTo>
                    <a:pt x="3593" y="2120"/>
                    <a:pt x="3661" y="2086"/>
                    <a:pt x="3728" y="2069"/>
                  </a:cubicBezTo>
                  <a:cubicBezTo>
                    <a:pt x="3796" y="2052"/>
                    <a:pt x="3863" y="2052"/>
                    <a:pt x="3947" y="2035"/>
                  </a:cubicBezTo>
                  <a:cubicBezTo>
                    <a:pt x="3953" y="2034"/>
                    <a:pt x="3958" y="2033"/>
                    <a:pt x="3964" y="2033"/>
                  </a:cubicBezTo>
                  <a:cubicBezTo>
                    <a:pt x="4025" y="2033"/>
                    <a:pt x="4106" y="2105"/>
                    <a:pt x="4167" y="2105"/>
                  </a:cubicBezTo>
                  <a:cubicBezTo>
                    <a:pt x="4173" y="2105"/>
                    <a:pt x="4178" y="2104"/>
                    <a:pt x="4184" y="2103"/>
                  </a:cubicBezTo>
                  <a:cubicBezTo>
                    <a:pt x="4217" y="2094"/>
                    <a:pt x="4255" y="2094"/>
                    <a:pt x="4293" y="2094"/>
                  </a:cubicBezTo>
                  <a:cubicBezTo>
                    <a:pt x="4331" y="2094"/>
                    <a:pt x="4369" y="2094"/>
                    <a:pt x="4403" y="2086"/>
                  </a:cubicBezTo>
                  <a:cubicBezTo>
                    <a:pt x="4470" y="2069"/>
                    <a:pt x="4538" y="2052"/>
                    <a:pt x="4622" y="2035"/>
                  </a:cubicBezTo>
                  <a:cubicBezTo>
                    <a:pt x="4690" y="2018"/>
                    <a:pt x="4757" y="2001"/>
                    <a:pt x="4841" y="1985"/>
                  </a:cubicBezTo>
                  <a:cubicBezTo>
                    <a:pt x="4909" y="1985"/>
                    <a:pt x="4959" y="1883"/>
                    <a:pt x="5027" y="1867"/>
                  </a:cubicBezTo>
                  <a:cubicBezTo>
                    <a:pt x="5111" y="1850"/>
                    <a:pt x="5162" y="1816"/>
                    <a:pt x="5246" y="1799"/>
                  </a:cubicBezTo>
                  <a:cubicBezTo>
                    <a:pt x="5280" y="1791"/>
                    <a:pt x="5318" y="1791"/>
                    <a:pt x="5356" y="1791"/>
                  </a:cubicBezTo>
                  <a:cubicBezTo>
                    <a:pt x="5394" y="1791"/>
                    <a:pt x="5432" y="1791"/>
                    <a:pt x="5465" y="1782"/>
                  </a:cubicBezTo>
                  <a:cubicBezTo>
                    <a:pt x="5499" y="1782"/>
                    <a:pt x="5533" y="1782"/>
                    <a:pt x="5583" y="1799"/>
                  </a:cubicBezTo>
                  <a:cubicBezTo>
                    <a:pt x="5617" y="1799"/>
                    <a:pt x="5600" y="1816"/>
                    <a:pt x="5617" y="1816"/>
                  </a:cubicBezTo>
                  <a:cubicBezTo>
                    <a:pt x="5634" y="1816"/>
                    <a:pt x="5634" y="1782"/>
                    <a:pt x="5634" y="1765"/>
                  </a:cubicBezTo>
                  <a:cubicBezTo>
                    <a:pt x="5651" y="1765"/>
                    <a:pt x="5634" y="1799"/>
                    <a:pt x="5634" y="1799"/>
                  </a:cubicBezTo>
                  <a:cubicBezTo>
                    <a:pt x="5634" y="1799"/>
                    <a:pt x="5685" y="1715"/>
                    <a:pt x="5702" y="1715"/>
                  </a:cubicBezTo>
                  <a:cubicBezTo>
                    <a:pt x="5703" y="1713"/>
                    <a:pt x="5704" y="1713"/>
                    <a:pt x="5705" y="1713"/>
                  </a:cubicBezTo>
                  <a:lnTo>
                    <a:pt x="5705" y="1713"/>
                  </a:lnTo>
                  <a:cubicBezTo>
                    <a:pt x="5708" y="1713"/>
                    <a:pt x="5690" y="1743"/>
                    <a:pt x="5678" y="1764"/>
                  </a:cubicBezTo>
                  <a:lnTo>
                    <a:pt x="5678" y="1764"/>
                  </a:lnTo>
                  <a:cubicBezTo>
                    <a:pt x="5693" y="1748"/>
                    <a:pt x="5718" y="1732"/>
                    <a:pt x="5718" y="1732"/>
                  </a:cubicBezTo>
                  <a:cubicBezTo>
                    <a:pt x="5718" y="1740"/>
                    <a:pt x="5723" y="1740"/>
                    <a:pt x="5727" y="1740"/>
                  </a:cubicBezTo>
                  <a:cubicBezTo>
                    <a:pt x="5731" y="1740"/>
                    <a:pt x="5735" y="1740"/>
                    <a:pt x="5735" y="1748"/>
                  </a:cubicBezTo>
                  <a:cubicBezTo>
                    <a:pt x="5752" y="1765"/>
                    <a:pt x="5685" y="1799"/>
                    <a:pt x="5685" y="1799"/>
                  </a:cubicBezTo>
                  <a:cubicBezTo>
                    <a:pt x="5685" y="1799"/>
                    <a:pt x="5722" y="1792"/>
                    <a:pt x="5747" y="1792"/>
                  </a:cubicBezTo>
                  <a:cubicBezTo>
                    <a:pt x="5760" y="1792"/>
                    <a:pt x="5769" y="1793"/>
                    <a:pt x="5769" y="1799"/>
                  </a:cubicBezTo>
                  <a:cubicBezTo>
                    <a:pt x="5769" y="1816"/>
                    <a:pt x="5752" y="1816"/>
                    <a:pt x="5752" y="1816"/>
                  </a:cubicBezTo>
                  <a:cubicBezTo>
                    <a:pt x="5735" y="1816"/>
                    <a:pt x="5718" y="1883"/>
                    <a:pt x="5718" y="1917"/>
                  </a:cubicBezTo>
                  <a:cubicBezTo>
                    <a:pt x="5718" y="1985"/>
                    <a:pt x="5685" y="2069"/>
                    <a:pt x="5685" y="2136"/>
                  </a:cubicBezTo>
                  <a:cubicBezTo>
                    <a:pt x="5685" y="2204"/>
                    <a:pt x="5752" y="2288"/>
                    <a:pt x="5752" y="2356"/>
                  </a:cubicBezTo>
                  <a:cubicBezTo>
                    <a:pt x="5752" y="2423"/>
                    <a:pt x="5702" y="2507"/>
                    <a:pt x="5702" y="2575"/>
                  </a:cubicBezTo>
                  <a:cubicBezTo>
                    <a:pt x="5702" y="2642"/>
                    <a:pt x="5651" y="2727"/>
                    <a:pt x="5651" y="2794"/>
                  </a:cubicBezTo>
                  <a:cubicBezTo>
                    <a:pt x="5651" y="2862"/>
                    <a:pt x="5752" y="2946"/>
                    <a:pt x="5752" y="3013"/>
                  </a:cubicBezTo>
                  <a:cubicBezTo>
                    <a:pt x="5769" y="3098"/>
                    <a:pt x="5668" y="3165"/>
                    <a:pt x="5668" y="3233"/>
                  </a:cubicBezTo>
                  <a:cubicBezTo>
                    <a:pt x="5668" y="3317"/>
                    <a:pt x="5735" y="3385"/>
                    <a:pt x="5735" y="3452"/>
                  </a:cubicBezTo>
                  <a:cubicBezTo>
                    <a:pt x="5735" y="3536"/>
                    <a:pt x="5786" y="3604"/>
                    <a:pt x="5786" y="3688"/>
                  </a:cubicBezTo>
                  <a:cubicBezTo>
                    <a:pt x="5803" y="3756"/>
                    <a:pt x="5685" y="3823"/>
                    <a:pt x="5685" y="3891"/>
                  </a:cubicBezTo>
                  <a:cubicBezTo>
                    <a:pt x="5702" y="3975"/>
                    <a:pt x="5702" y="4042"/>
                    <a:pt x="5718" y="4127"/>
                  </a:cubicBezTo>
                  <a:cubicBezTo>
                    <a:pt x="5718" y="4194"/>
                    <a:pt x="5702" y="4262"/>
                    <a:pt x="5718" y="4346"/>
                  </a:cubicBezTo>
                  <a:cubicBezTo>
                    <a:pt x="5718" y="4413"/>
                    <a:pt x="5836" y="4498"/>
                    <a:pt x="5853" y="4565"/>
                  </a:cubicBezTo>
                  <a:cubicBezTo>
                    <a:pt x="5853" y="4633"/>
                    <a:pt x="5803" y="4717"/>
                    <a:pt x="5820" y="4784"/>
                  </a:cubicBezTo>
                  <a:cubicBezTo>
                    <a:pt x="5820" y="4852"/>
                    <a:pt x="5836" y="4936"/>
                    <a:pt x="5836" y="5004"/>
                  </a:cubicBezTo>
                  <a:cubicBezTo>
                    <a:pt x="5853" y="5088"/>
                    <a:pt x="5887" y="5156"/>
                    <a:pt x="5887" y="5223"/>
                  </a:cubicBezTo>
                  <a:cubicBezTo>
                    <a:pt x="5904" y="5307"/>
                    <a:pt x="5853" y="5375"/>
                    <a:pt x="5870" y="5442"/>
                  </a:cubicBezTo>
                  <a:cubicBezTo>
                    <a:pt x="5887" y="5527"/>
                    <a:pt x="5904" y="5594"/>
                    <a:pt x="5921" y="5662"/>
                  </a:cubicBezTo>
                  <a:cubicBezTo>
                    <a:pt x="5938" y="5763"/>
                    <a:pt x="6005" y="5830"/>
                    <a:pt x="6022" y="5881"/>
                  </a:cubicBezTo>
                  <a:cubicBezTo>
                    <a:pt x="6073" y="6016"/>
                    <a:pt x="6157" y="6117"/>
                    <a:pt x="6208" y="6117"/>
                  </a:cubicBezTo>
                  <a:cubicBezTo>
                    <a:pt x="6275" y="6117"/>
                    <a:pt x="6393" y="6033"/>
                    <a:pt x="6461" y="5915"/>
                  </a:cubicBezTo>
                  <a:cubicBezTo>
                    <a:pt x="6494" y="5847"/>
                    <a:pt x="6410" y="5763"/>
                    <a:pt x="6444" y="5678"/>
                  </a:cubicBezTo>
                  <a:cubicBezTo>
                    <a:pt x="6461" y="5628"/>
                    <a:pt x="6511" y="5543"/>
                    <a:pt x="6545" y="5476"/>
                  </a:cubicBezTo>
                  <a:cubicBezTo>
                    <a:pt x="6562" y="5409"/>
                    <a:pt x="6663" y="5341"/>
                    <a:pt x="6680" y="5257"/>
                  </a:cubicBezTo>
                  <a:cubicBezTo>
                    <a:pt x="6697" y="5189"/>
                    <a:pt x="6714" y="5122"/>
                    <a:pt x="6730" y="5037"/>
                  </a:cubicBezTo>
                  <a:cubicBezTo>
                    <a:pt x="6747" y="4970"/>
                    <a:pt x="6697" y="4903"/>
                    <a:pt x="6697" y="4818"/>
                  </a:cubicBezTo>
                  <a:cubicBezTo>
                    <a:pt x="6714" y="4751"/>
                    <a:pt x="6680" y="4683"/>
                    <a:pt x="6697" y="4599"/>
                  </a:cubicBezTo>
                  <a:cubicBezTo>
                    <a:pt x="6714" y="4531"/>
                    <a:pt x="6714" y="4464"/>
                    <a:pt x="6730" y="4380"/>
                  </a:cubicBezTo>
                  <a:cubicBezTo>
                    <a:pt x="6747" y="4312"/>
                    <a:pt x="6882" y="4245"/>
                    <a:pt x="6882" y="4177"/>
                  </a:cubicBezTo>
                  <a:cubicBezTo>
                    <a:pt x="6899" y="4093"/>
                    <a:pt x="6865" y="4025"/>
                    <a:pt x="6865" y="3941"/>
                  </a:cubicBezTo>
                  <a:cubicBezTo>
                    <a:pt x="6882" y="3874"/>
                    <a:pt x="6815" y="3806"/>
                    <a:pt x="6832" y="3722"/>
                  </a:cubicBezTo>
                  <a:cubicBezTo>
                    <a:pt x="6832" y="3654"/>
                    <a:pt x="6950" y="3587"/>
                    <a:pt x="6950" y="3519"/>
                  </a:cubicBezTo>
                  <a:cubicBezTo>
                    <a:pt x="6967" y="3435"/>
                    <a:pt x="6899" y="3368"/>
                    <a:pt x="6916" y="3283"/>
                  </a:cubicBezTo>
                  <a:cubicBezTo>
                    <a:pt x="6916" y="3216"/>
                    <a:pt x="6950" y="3148"/>
                    <a:pt x="6967" y="3064"/>
                  </a:cubicBezTo>
                  <a:cubicBezTo>
                    <a:pt x="6967" y="2997"/>
                    <a:pt x="7034" y="2929"/>
                    <a:pt x="7034" y="2862"/>
                  </a:cubicBezTo>
                  <a:cubicBezTo>
                    <a:pt x="7051" y="2777"/>
                    <a:pt x="6950" y="2693"/>
                    <a:pt x="6950" y="2626"/>
                  </a:cubicBezTo>
                  <a:cubicBezTo>
                    <a:pt x="6950" y="2558"/>
                    <a:pt x="6983" y="2491"/>
                    <a:pt x="6983" y="2406"/>
                  </a:cubicBezTo>
                  <a:cubicBezTo>
                    <a:pt x="7000" y="2339"/>
                    <a:pt x="7051" y="2271"/>
                    <a:pt x="7051" y="2187"/>
                  </a:cubicBezTo>
                  <a:cubicBezTo>
                    <a:pt x="7068" y="2120"/>
                    <a:pt x="7085" y="2052"/>
                    <a:pt x="7101" y="1968"/>
                  </a:cubicBezTo>
                  <a:cubicBezTo>
                    <a:pt x="7101" y="1951"/>
                    <a:pt x="7101" y="1934"/>
                    <a:pt x="7101" y="1917"/>
                  </a:cubicBezTo>
                  <a:lnTo>
                    <a:pt x="7085" y="1850"/>
                  </a:lnTo>
                  <a:cubicBezTo>
                    <a:pt x="7085" y="1765"/>
                    <a:pt x="7085" y="1698"/>
                    <a:pt x="7085" y="1630"/>
                  </a:cubicBezTo>
                  <a:cubicBezTo>
                    <a:pt x="7101" y="1495"/>
                    <a:pt x="7169" y="1344"/>
                    <a:pt x="7169" y="1192"/>
                  </a:cubicBezTo>
                  <a:cubicBezTo>
                    <a:pt x="7186" y="1040"/>
                    <a:pt x="7186" y="905"/>
                    <a:pt x="7186" y="753"/>
                  </a:cubicBezTo>
                  <a:cubicBezTo>
                    <a:pt x="7203" y="602"/>
                    <a:pt x="7135" y="517"/>
                    <a:pt x="7135" y="382"/>
                  </a:cubicBezTo>
                  <a:cubicBezTo>
                    <a:pt x="7135" y="315"/>
                    <a:pt x="7152" y="231"/>
                    <a:pt x="7152" y="163"/>
                  </a:cubicBezTo>
                  <a:cubicBezTo>
                    <a:pt x="7152" y="106"/>
                    <a:pt x="7201" y="0"/>
                    <a:pt x="71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 name="Google Shape;318;p33"/>
          <p:cNvSpPr/>
          <p:nvPr/>
        </p:nvSpPr>
        <p:spPr>
          <a:xfrm>
            <a:off x="-103575" y="-400900"/>
            <a:ext cx="5296225" cy="1722150"/>
          </a:xfrm>
          <a:custGeom>
            <a:rect b="b" l="l" r="r" t="t"/>
            <a:pathLst>
              <a:path extrusionOk="0" fill="none" h="68886" w="211849">
                <a:moveTo>
                  <a:pt x="211849" y="1"/>
                </a:moveTo>
                <a:cubicBezTo>
                  <a:pt x="206085" y="1246"/>
                  <a:pt x="201530" y="5587"/>
                  <a:pt x="197723" y="10106"/>
                </a:cubicBezTo>
                <a:cubicBezTo>
                  <a:pt x="191746" y="17222"/>
                  <a:pt x="186871" y="25192"/>
                  <a:pt x="181107" y="32521"/>
                </a:cubicBezTo>
                <a:cubicBezTo>
                  <a:pt x="152607" y="68885"/>
                  <a:pt x="101370" y="45473"/>
                  <a:pt x="94752" y="42306"/>
                </a:cubicBezTo>
                <a:cubicBezTo>
                  <a:pt x="79808" y="35083"/>
                  <a:pt x="63476" y="30280"/>
                  <a:pt x="46896" y="30031"/>
                </a:cubicBezTo>
                <a:cubicBezTo>
                  <a:pt x="30280" y="29782"/>
                  <a:pt x="13379" y="34229"/>
                  <a:pt x="0" y="44085"/>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1720925" y="-57850"/>
            <a:ext cx="2320775" cy="386075"/>
          </a:xfrm>
          <a:custGeom>
            <a:rect b="b" l="l" r="r" t="t"/>
            <a:pathLst>
              <a:path extrusionOk="0" fill="none" h="15443" w="92831">
                <a:moveTo>
                  <a:pt x="92831" y="0"/>
                </a:moveTo>
                <a:cubicBezTo>
                  <a:pt x="90589" y="6511"/>
                  <a:pt x="84540" y="11208"/>
                  <a:pt x="77993" y="13307"/>
                </a:cubicBezTo>
                <a:cubicBezTo>
                  <a:pt x="71446" y="15442"/>
                  <a:pt x="64401" y="15335"/>
                  <a:pt x="57534" y="14695"/>
                </a:cubicBezTo>
                <a:cubicBezTo>
                  <a:pt x="37894" y="12916"/>
                  <a:pt x="18858" y="7081"/>
                  <a:pt x="0" y="128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rot="4188002">
            <a:off x="6909117" y="-605490"/>
            <a:ext cx="3554575" cy="2131315"/>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3"/>
          <p:cNvSpPr/>
          <p:nvPr/>
        </p:nvSpPr>
        <p:spPr>
          <a:xfrm rot="2311006">
            <a:off x="-667776" y="3480013"/>
            <a:ext cx="2637225" cy="1695875"/>
          </a:xfrm>
          <a:custGeom>
            <a:rect b="b" l="l" r="r" t="t"/>
            <a:pathLst>
              <a:path extrusionOk="0" fill="none" h="116599" w="181321">
                <a:moveTo>
                  <a:pt x="113895" y="116599"/>
                </a:moveTo>
                <a:cubicBezTo>
                  <a:pt x="114215" y="103541"/>
                  <a:pt x="114820" y="89664"/>
                  <a:pt x="122007" y="78741"/>
                </a:cubicBezTo>
                <a:cubicBezTo>
                  <a:pt x="132005" y="63441"/>
                  <a:pt x="151397" y="57250"/>
                  <a:pt x="163850" y="43872"/>
                </a:cubicBezTo>
                <a:cubicBezTo>
                  <a:pt x="181320" y="25156"/>
                  <a:pt x="179897" y="14482"/>
                  <a:pt x="176161" y="10426"/>
                </a:cubicBezTo>
                <a:cubicBezTo>
                  <a:pt x="173493" y="7544"/>
                  <a:pt x="162142" y="0"/>
                  <a:pt x="145135" y="15549"/>
                </a:cubicBezTo>
                <a:cubicBezTo>
                  <a:pt x="140723" y="19570"/>
                  <a:pt x="136880" y="24124"/>
                  <a:pt x="133215" y="28785"/>
                </a:cubicBezTo>
                <a:cubicBezTo>
                  <a:pt x="121758" y="43302"/>
                  <a:pt x="107917" y="56111"/>
                  <a:pt x="91763" y="65042"/>
                </a:cubicBezTo>
                <a:cubicBezTo>
                  <a:pt x="75610" y="74009"/>
                  <a:pt x="57036" y="78990"/>
                  <a:pt x="38605" y="77922"/>
                </a:cubicBezTo>
                <a:cubicBezTo>
                  <a:pt x="25440" y="77104"/>
                  <a:pt x="12631" y="73297"/>
                  <a:pt x="0" y="69490"/>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rot="2246570">
            <a:off x="8438035" y="4605298"/>
            <a:ext cx="1166233" cy="1121756"/>
          </a:xfrm>
          <a:custGeom>
            <a:rect b="b" l="l" r="r" t="t"/>
            <a:pathLst>
              <a:path extrusionOk="0" fill="none" h="44868" w="46647">
                <a:moveTo>
                  <a:pt x="46647" y="10461"/>
                </a:moveTo>
                <a:cubicBezTo>
                  <a:pt x="46647" y="10461"/>
                  <a:pt x="3203" y="0"/>
                  <a:pt x="0" y="44868"/>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rot="6654636">
            <a:off x="3849327" y="4028308"/>
            <a:ext cx="1275794" cy="1929542"/>
          </a:xfrm>
          <a:custGeom>
            <a:rect b="b" l="l" r="r" t="t"/>
            <a:pathLst>
              <a:path extrusionOk="0" fill="none" h="101762" w="67284">
                <a:moveTo>
                  <a:pt x="26010" y="0"/>
                </a:moveTo>
                <a:cubicBezTo>
                  <a:pt x="19250" y="5302"/>
                  <a:pt x="12596" y="10959"/>
                  <a:pt x="7757" y="18075"/>
                </a:cubicBezTo>
                <a:cubicBezTo>
                  <a:pt x="2918" y="25156"/>
                  <a:pt x="0" y="33909"/>
                  <a:pt x="1388" y="42377"/>
                </a:cubicBezTo>
                <a:cubicBezTo>
                  <a:pt x="2740" y="50987"/>
                  <a:pt x="8433" y="58424"/>
                  <a:pt x="15407" y="63654"/>
                </a:cubicBezTo>
                <a:cubicBezTo>
                  <a:pt x="22381" y="68885"/>
                  <a:pt x="30600" y="72158"/>
                  <a:pt x="38819" y="75076"/>
                </a:cubicBezTo>
                <a:cubicBezTo>
                  <a:pt x="44263" y="76997"/>
                  <a:pt x="61342" y="84078"/>
                  <a:pt x="67284" y="101761"/>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rot="4188002">
            <a:off x="6530617" y="-11390"/>
            <a:ext cx="3554575" cy="2131315"/>
          </a:xfrm>
          <a:custGeom>
            <a:rect b="b" l="l" r="r" t="t"/>
            <a:pathLst>
              <a:path extrusionOk="0" fill="none" h="85252" w="142182">
                <a:moveTo>
                  <a:pt x="142182" y="18609"/>
                </a:moveTo>
                <a:cubicBezTo>
                  <a:pt x="137450" y="8611"/>
                  <a:pt x="127060" y="1530"/>
                  <a:pt x="116065" y="747"/>
                </a:cubicBezTo>
                <a:cubicBezTo>
                  <a:pt x="105035" y="0"/>
                  <a:pt x="93756" y="5586"/>
                  <a:pt x="87707" y="14837"/>
                </a:cubicBezTo>
                <a:cubicBezTo>
                  <a:pt x="82975" y="22060"/>
                  <a:pt x="81410" y="30884"/>
                  <a:pt x="77780" y="38748"/>
                </a:cubicBezTo>
                <a:cubicBezTo>
                  <a:pt x="76642" y="41274"/>
                  <a:pt x="75219" y="43729"/>
                  <a:pt x="73226" y="45650"/>
                </a:cubicBezTo>
                <a:cubicBezTo>
                  <a:pt x="69739" y="49066"/>
                  <a:pt x="64793" y="50596"/>
                  <a:pt x="59954" y="51023"/>
                </a:cubicBezTo>
                <a:cubicBezTo>
                  <a:pt x="55115" y="51486"/>
                  <a:pt x="50205" y="51023"/>
                  <a:pt x="45331" y="51023"/>
                </a:cubicBezTo>
                <a:cubicBezTo>
                  <a:pt x="34941" y="51094"/>
                  <a:pt x="24373" y="53620"/>
                  <a:pt x="15799" y="59527"/>
                </a:cubicBezTo>
                <a:cubicBezTo>
                  <a:pt x="7188" y="65398"/>
                  <a:pt x="855" y="74862"/>
                  <a:pt x="1" y="85252"/>
                </a:cubicBezTo>
              </a:path>
            </a:pathLst>
          </a:custGeom>
          <a:noFill/>
          <a:ln cap="flat" cmpd="sng" w="11575">
            <a:solidFill>
              <a:schemeClr val="accent2"/>
            </a:solidFill>
            <a:prstDash val="solid"/>
            <a:miter lim="355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404" name="Google Shape;404;p42"/>
          <p:cNvSpPr txBox="1"/>
          <p:nvPr>
            <p:ph idx="1" type="body"/>
          </p:nvPr>
        </p:nvSpPr>
        <p:spPr>
          <a:xfrm>
            <a:off x="720000" y="963475"/>
            <a:ext cx="7704000" cy="3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https://n26.com/en-eu/blog/types-of-cryptocurrency</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4"/>
              </a:rPr>
              <a:t>https://www.investopedia.com/binance-vs-coinbase-5120852</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5"/>
              </a:rPr>
              <a:t>https://blog.chainalysis.com/reports/what-is-aml-and-kyc-for-crypto</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6"/>
              </a:rPr>
              <a:t>https://medium.com/@thusharaj/create-your-own-cryptocurrency-in-ethereum-blockchain-40865db8a29f</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3"/>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ctr">
              <a:spcBef>
                <a:spcPts val="0"/>
              </a:spcBef>
              <a:spcAft>
                <a:spcPts val="0"/>
              </a:spcAft>
              <a:buNone/>
            </a:pPr>
            <a:r>
              <a:rPr lang="en" sz="4600"/>
              <a:t>Any questions?</a:t>
            </a:r>
            <a:endParaRPr sz="4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330" name="Google Shape;330;p34"/>
          <p:cNvSpPr txBox="1"/>
          <p:nvPr>
            <p:ph idx="1" type="body"/>
          </p:nvPr>
        </p:nvSpPr>
        <p:spPr>
          <a:xfrm>
            <a:off x="720000" y="963475"/>
            <a:ext cx="7704000" cy="3645000"/>
          </a:xfrm>
          <a:prstGeom prst="rect">
            <a:avLst/>
          </a:prstGeom>
        </p:spPr>
        <p:txBody>
          <a:bodyPr anchorCtr="0" anchor="t" bIns="91425" lIns="91425" spcFirstLastPara="1" rIns="91425" wrap="square" tIns="91425">
            <a:noAutofit/>
          </a:bodyPr>
          <a:lstStyle/>
          <a:p>
            <a:pPr indent="0" lvl="0" marL="457200" rtl="0" algn="l">
              <a:lnSpc>
                <a:spcPct val="200000"/>
              </a:lnSpc>
              <a:spcBef>
                <a:spcPts val="0"/>
              </a:spcBef>
              <a:spcAft>
                <a:spcPts val="0"/>
              </a:spcAft>
              <a:buNone/>
            </a:pPr>
            <a:r>
              <a:t/>
            </a:r>
            <a:endParaRPr sz="1850"/>
          </a:p>
          <a:p>
            <a:pPr indent="-349250" lvl="0" marL="457200" rtl="0" algn="l">
              <a:lnSpc>
                <a:spcPct val="200000"/>
              </a:lnSpc>
              <a:spcBef>
                <a:spcPts val="0"/>
              </a:spcBef>
              <a:spcAft>
                <a:spcPts val="0"/>
              </a:spcAft>
              <a:buSzPts val="1900"/>
              <a:buChar char="●"/>
            </a:pPr>
            <a:r>
              <a:rPr lang="en" sz="1850"/>
              <a:t>Project Task</a:t>
            </a:r>
            <a:endParaRPr sz="1850"/>
          </a:p>
          <a:p>
            <a:pPr indent="-346075" lvl="0" marL="457200" rtl="0" algn="l">
              <a:lnSpc>
                <a:spcPct val="200000"/>
              </a:lnSpc>
              <a:spcBef>
                <a:spcPts val="0"/>
              </a:spcBef>
              <a:spcAft>
                <a:spcPts val="0"/>
              </a:spcAft>
              <a:buSzPts val="1850"/>
              <a:buChar char="●"/>
            </a:pPr>
            <a:r>
              <a:rPr lang="en" sz="1850"/>
              <a:t>Our Process</a:t>
            </a:r>
            <a:endParaRPr sz="1850"/>
          </a:p>
          <a:p>
            <a:pPr indent="-346075" lvl="0" marL="457200" rtl="0" algn="l">
              <a:lnSpc>
                <a:spcPct val="200000"/>
              </a:lnSpc>
              <a:spcBef>
                <a:spcPts val="0"/>
              </a:spcBef>
              <a:spcAft>
                <a:spcPts val="0"/>
              </a:spcAft>
              <a:buSzPts val="1850"/>
              <a:buChar char="●"/>
            </a:pPr>
            <a:r>
              <a:rPr lang="en" sz="1850"/>
              <a:t>Explanation of Each Cryptocurrency Platform</a:t>
            </a:r>
            <a:endParaRPr sz="1850"/>
          </a:p>
          <a:p>
            <a:pPr indent="-346075" lvl="0" marL="457200" rtl="0" algn="l">
              <a:lnSpc>
                <a:spcPct val="200000"/>
              </a:lnSpc>
              <a:spcBef>
                <a:spcPts val="0"/>
              </a:spcBef>
              <a:spcAft>
                <a:spcPts val="0"/>
              </a:spcAft>
              <a:buSzPts val="1850"/>
              <a:buChar char="●"/>
            </a:pPr>
            <a:r>
              <a:rPr lang="en" sz="1850"/>
              <a:t>Our Choice of Platform (Summary)</a:t>
            </a:r>
            <a:endParaRPr sz="1850"/>
          </a:p>
        </p:txBody>
      </p:sp>
      <p:pic>
        <p:nvPicPr>
          <p:cNvPr id="331" name="Google Shape;331;p34"/>
          <p:cNvPicPr preferRelativeResize="0"/>
          <p:nvPr/>
        </p:nvPicPr>
        <p:blipFill>
          <a:blip r:embed="rId3">
            <a:alphaModFix/>
          </a:blip>
          <a:stretch>
            <a:fillRect/>
          </a:stretch>
        </p:blipFill>
        <p:spPr>
          <a:xfrm>
            <a:off x="6703000" y="292250"/>
            <a:ext cx="1721000" cy="1721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Project Task</a:t>
            </a:r>
            <a:endParaRPr/>
          </a:p>
        </p:txBody>
      </p:sp>
      <p:sp>
        <p:nvSpPr>
          <p:cNvPr id="337" name="Google Shape;337;p35"/>
          <p:cNvSpPr txBox="1"/>
          <p:nvPr>
            <p:ph idx="1" type="body"/>
          </p:nvPr>
        </p:nvSpPr>
        <p:spPr>
          <a:xfrm>
            <a:off x="720000" y="963475"/>
            <a:ext cx="7704000" cy="3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t>Your team is involved in designing a new cryptocurrency for a sovereign client. You have been asked to evaluate various crypto platforms for the basis of your currency.</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rPr lang="en" sz="1650"/>
              <a:t>As a substitute fiat currency, the government is mindful of certain processes and regulations that should be supported and continue to operate flawlessly with the new crypto currency regime as well. These include Anti-Money Laundering (AML), know your customer (KYC), and fraud detection.</a:t>
            </a:r>
            <a:endParaRPr sz="1650"/>
          </a:p>
          <a:p>
            <a:pPr indent="0" lvl="0" marL="0" rtl="0" algn="l">
              <a:spcBef>
                <a:spcPts val="0"/>
              </a:spcBef>
              <a:spcAft>
                <a:spcPts val="0"/>
              </a:spcAft>
              <a:buNone/>
            </a:pPr>
            <a:r>
              <a:t/>
            </a:r>
            <a:endParaRPr sz="1650"/>
          </a:p>
          <a:p>
            <a:pPr indent="0" lvl="0" marL="0" rtl="0" algn="l">
              <a:spcBef>
                <a:spcPts val="0"/>
              </a:spcBef>
              <a:spcAft>
                <a:spcPts val="0"/>
              </a:spcAft>
              <a:buNone/>
            </a:pPr>
            <a:r>
              <a:rPr lang="en" sz="1650"/>
              <a:t>What does your team think and would suggest as your team’s platform of choice to your client?</a:t>
            </a:r>
            <a:endParaRPr sz="165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Process and Considerations</a:t>
            </a:r>
            <a:endParaRPr/>
          </a:p>
        </p:txBody>
      </p:sp>
      <p:sp>
        <p:nvSpPr>
          <p:cNvPr id="343" name="Google Shape;343;p36"/>
          <p:cNvSpPr txBox="1"/>
          <p:nvPr>
            <p:ph idx="1" type="body"/>
          </p:nvPr>
        </p:nvSpPr>
        <p:spPr>
          <a:xfrm>
            <a:off x="720000" y="963475"/>
            <a:ext cx="7704000" cy="3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50"/>
              <a:t>Step 1: Stakeholder Requirements</a:t>
            </a:r>
            <a:endParaRPr b="1" sz="1850"/>
          </a:p>
          <a:p>
            <a:pPr indent="-346075" lvl="0" marL="914400" rtl="0" algn="l">
              <a:spcBef>
                <a:spcPts val="0"/>
              </a:spcBef>
              <a:spcAft>
                <a:spcPts val="0"/>
              </a:spcAft>
              <a:buSzPts val="1850"/>
              <a:buChar char="●"/>
            </a:pPr>
            <a:r>
              <a:rPr lang="en" sz="1850"/>
              <a:t>Anti-money laundering (AML)</a:t>
            </a:r>
            <a:endParaRPr sz="1850"/>
          </a:p>
          <a:p>
            <a:pPr indent="-346075" lvl="0" marL="914400" rtl="0" algn="l">
              <a:spcBef>
                <a:spcPts val="0"/>
              </a:spcBef>
              <a:spcAft>
                <a:spcPts val="0"/>
              </a:spcAft>
              <a:buSzPts val="1850"/>
              <a:buChar char="●"/>
            </a:pPr>
            <a:r>
              <a:rPr lang="en" sz="1850"/>
              <a:t>Know your customer (KYC)</a:t>
            </a:r>
            <a:endParaRPr sz="1850"/>
          </a:p>
          <a:p>
            <a:pPr indent="-346075" lvl="0" marL="914400" rtl="0" algn="l">
              <a:spcBef>
                <a:spcPts val="0"/>
              </a:spcBef>
              <a:spcAft>
                <a:spcPts val="0"/>
              </a:spcAft>
              <a:buSzPts val="1850"/>
              <a:buChar char="●"/>
            </a:pPr>
            <a:r>
              <a:rPr lang="en" sz="1850"/>
              <a:t>Fraud detection</a:t>
            </a:r>
            <a:endParaRPr sz="1850"/>
          </a:p>
          <a:p>
            <a:pPr indent="0" lvl="0" marL="0" rtl="0" algn="l">
              <a:spcBef>
                <a:spcPts val="0"/>
              </a:spcBef>
              <a:spcAft>
                <a:spcPts val="0"/>
              </a:spcAft>
              <a:buNone/>
            </a:pPr>
            <a:r>
              <a:rPr b="1" lang="en" sz="1850"/>
              <a:t>Step 2: Research Different Platforms</a:t>
            </a:r>
            <a:endParaRPr b="1" sz="1850"/>
          </a:p>
          <a:p>
            <a:pPr indent="-346075" lvl="0" marL="914400" rtl="0" algn="l">
              <a:spcBef>
                <a:spcPts val="0"/>
              </a:spcBef>
              <a:spcAft>
                <a:spcPts val="0"/>
              </a:spcAft>
              <a:buSzPts val="1850"/>
              <a:buChar char="●"/>
            </a:pPr>
            <a:r>
              <a:rPr lang="en" sz="1850"/>
              <a:t>Binance</a:t>
            </a:r>
            <a:endParaRPr sz="1850"/>
          </a:p>
          <a:p>
            <a:pPr indent="-346075" lvl="0" marL="914400" rtl="0" algn="l">
              <a:spcBef>
                <a:spcPts val="0"/>
              </a:spcBef>
              <a:spcAft>
                <a:spcPts val="0"/>
              </a:spcAft>
              <a:buSzPts val="1850"/>
              <a:buChar char="●"/>
            </a:pPr>
            <a:r>
              <a:rPr lang="en" sz="1850"/>
              <a:t>Coinbase</a:t>
            </a:r>
            <a:endParaRPr sz="1850"/>
          </a:p>
          <a:p>
            <a:pPr indent="-346075" lvl="0" marL="914400" rtl="0" algn="l">
              <a:spcBef>
                <a:spcPts val="0"/>
              </a:spcBef>
              <a:spcAft>
                <a:spcPts val="0"/>
              </a:spcAft>
              <a:buSzPts val="1850"/>
              <a:buChar char="●"/>
            </a:pPr>
            <a:r>
              <a:rPr lang="en" sz="1850"/>
              <a:t>KuCoin</a:t>
            </a:r>
            <a:endParaRPr sz="1850"/>
          </a:p>
          <a:p>
            <a:pPr indent="-346075" lvl="0" marL="914400" rtl="0" algn="l">
              <a:spcBef>
                <a:spcPts val="0"/>
              </a:spcBef>
              <a:spcAft>
                <a:spcPts val="0"/>
              </a:spcAft>
              <a:buSzPts val="1850"/>
              <a:buChar char="●"/>
            </a:pPr>
            <a:r>
              <a:rPr lang="en" sz="1850"/>
              <a:t>BitCoin</a:t>
            </a:r>
            <a:endParaRPr sz="1850"/>
          </a:p>
          <a:p>
            <a:pPr indent="-346075" lvl="0" marL="914400" rtl="0" algn="l">
              <a:spcBef>
                <a:spcPts val="0"/>
              </a:spcBef>
              <a:spcAft>
                <a:spcPts val="0"/>
              </a:spcAft>
              <a:buSzPts val="1850"/>
              <a:buChar char="●"/>
            </a:pPr>
            <a:r>
              <a:rPr lang="en" sz="1850"/>
              <a:t>Ethereum</a:t>
            </a:r>
            <a:endParaRPr sz="1850"/>
          </a:p>
          <a:p>
            <a:pPr indent="0" lvl="0" marL="0" rtl="0" algn="l">
              <a:spcBef>
                <a:spcPts val="0"/>
              </a:spcBef>
              <a:spcAft>
                <a:spcPts val="0"/>
              </a:spcAft>
              <a:buNone/>
            </a:pPr>
            <a:r>
              <a:rPr b="1" lang="en" sz="1850"/>
              <a:t>Step 3: Choose Specific Platform</a:t>
            </a:r>
            <a:endParaRPr b="1" sz="185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Binance</a:t>
            </a:r>
            <a:endParaRPr/>
          </a:p>
        </p:txBody>
      </p:sp>
      <p:sp>
        <p:nvSpPr>
          <p:cNvPr id="349" name="Google Shape;349;p37"/>
          <p:cNvSpPr txBox="1"/>
          <p:nvPr>
            <p:ph idx="1" type="subTitle"/>
          </p:nvPr>
        </p:nvSpPr>
        <p:spPr>
          <a:xfrm>
            <a:off x="1599800"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350" name="Google Shape;350;p37"/>
          <p:cNvSpPr txBox="1"/>
          <p:nvPr>
            <p:ph idx="2" type="subTitle"/>
          </p:nvPr>
        </p:nvSpPr>
        <p:spPr>
          <a:xfrm>
            <a:off x="4645675"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351" name="Google Shape;351;p37"/>
          <p:cNvSpPr txBox="1"/>
          <p:nvPr>
            <p:ph idx="3" type="subTitle"/>
          </p:nvPr>
        </p:nvSpPr>
        <p:spPr>
          <a:xfrm>
            <a:off x="1599800" y="1647750"/>
            <a:ext cx="2972100" cy="287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Huge user base</a:t>
            </a:r>
            <a:endParaRPr/>
          </a:p>
          <a:p>
            <a:pPr indent="-317500" lvl="0" marL="457200" rtl="0" algn="l">
              <a:spcBef>
                <a:spcPts val="0"/>
              </a:spcBef>
              <a:spcAft>
                <a:spcPts val="0"/>
              </a:spcAft>
              <a:buSzPts val="1400"/>
              <a:buChar char="●"/>
            </a:pPr>
            <a:r>
              <a:rPr lang="en"/>
              <a:t>Able to use Binance coin to trade</a:t>
            </a:r>
            <a:endParaRPr/>
          </a:p>
        </p:txBody>
      </p:sp>
      <p:sp>
        <p:nvSpPr>
          <p:cNvPr id="352" name="Google Shape;352;p37"/>
          <p:cNvSpPr txBox="1"/>
          <p:nvPr>
            <p:ph idx="4" type="subTitle"/>
          </p:nvPr>
        </p:nvSpPr>
        <p:spPr>
          <a:xfrm>
            <a:off x="4729600" y="1647750"/>
            <a:ext cx="3603000" cy="29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Outside US jurisdiction</a:t>
            </a:r>
            <a:endParaRPr/>
          </a:p>
          <a:p>
            <a:pPr indent="-317500" lvl="0" marL="457200" rtl="0" algn="l">
              <a:spcBef>
                <a:spcPts val="0"/>
              </a:spcBef>
              <a:spcAft>
                <a:spcPts val="0"/>
              </a:spcAft>
              <a:buSzPts val="1400"/>
              <a:buChar char="●"/>
            </a:pPr>
            <a:r>
              <a:rPr lang="en"/>
              <a:t>Binance wants a portion of the market tokens for liquidity</a:t>
            </a:r>
            <a:endParaRPr/>
          </a:p>
        </p:txBody>
      </p:sp>
      <p:pic>
        <p:nvPicPr>
          <p:cNvPr id="353" name="Google Shape;353;p37"/>
          <p:cNvPicPr preferRelativeResize="0"/>
          <p:nvPr/>
        </p:nvPicPr>
        <p:blipFill>
          <a:blip r:embed="rId3">
            <a:alphaModFix/>
          </a:blip>
          <a:stretch>
            <a:fillRect/>
          </a:stretch>
        </p:blipFill>
        <p:spPr>
          <a:xfrm>
            <a:off x="2956450" y="2899573"/>
            <a:ext cx="3764226" cy="1969925"/>
          </a:xfrm>
          <a:prstGeom prst="rect">
            <a:avLst/>
          </a:prstGeom>
          <a:noFill/>
          <a:ln>
            <a:noFill/>
          </a:ln>
        </p:spPr>
      </p:pic>
      <p:pic>
        <p:nvPicPr>
          <p:cNvPr id="354" name="Google Shape;354;p37"/>
          <p:cNvPicPr preferRelativeResize="0"/>
          <p:nvPr/>
        </p:nvPicPr>
        <p:blipFill>
          <a:blip r:embed="rId4">
            <a:alphaModFix/>
          </a:blip>
          <a:stretch>
            <a:fillRect/>
          </a:stretch>
        </p:blipFill>
        <p:spPr>
          <a:xfrm>
            <a:off x="6720675" y="233525"/>
            <a:ext cx="1235450" cy="1235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Coinbase</a:t>
            </a:r>
            <a:endParaRPr/>
          </a:p>
        </p:txBody>
      </p:sp>
      <p:sp>
        <p:nvSpPr>
          <p:cNvPr id="360" name="Google Shape;360;p38"/>
          <p:cNvSpPr txBox="1"/>
          <p:nvPr>
            <p:ph idx="1" type="subTitle"/>
          </p:nvPr>
        </p:nvSpPr>
        <p:spPr>
          <a:xfrm>
            <a:off x="1599800"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361" name="Google Shape;361;p38"/>
          <p:cNvSpPr txBox="1"/>
          <p:nvPr>
            <p:ph idx="2" type="subTitle"/>
          </p:nvPr>
        </p:nvSpPr>
        <p:spPr>
          <a:xfrm>
            <a:off x="4645675"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362" name="Google Shape;362;p38"/>
          <p:cNvSpPr txBox="1"/>
          <p:nvPr>
            <p:ph idx="3" type="subTitle"/>
          </p:nvPr>
        </p:nvSpPr>
        <p:spPr>
          <a:xfrm>
            <a:off x="1599800" y="1647750"/>
            <a:ext cx="2972100" cy="287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Compliance</a:t>
            </a:r>
            <a:endParaRPr/>
          </a:p>
          <a:p>
            <a:pPr indent="-317500" lvl="0" marL="457200" rtl="0" algn="l">
              <a:spcBef>
                <a:spcPts val="0"/>
              </a:spcBef>
              <a:spcAft>
                <a:spcPts val="0"/>
              </a:spcAft>
              <a:buSzPts val="1400"/>
              <a:buChar char="●"/>
            </a:pPr>
            <a:r>
              <a:rPr lang="en"/>
              <a:t>ERC-20 compatible</a:t>
            </a:r>
            <a:endParaRPr/>
          </a:p>
          <a:p>
            <a:pPr indent="-317500" lvl="0" marL="457200" rtl="0" algn="l">
              <a:spcBef>
                <a:spcPts val="0"/>
              </a:spcBef>
              <a:spcAft>
                <a:spcPts val="0"/>
              </a:spcAft>
              <a:buSzPts val="1400"/>
              <a:buChar char="●"/>
            </a:pPr>
            <a:r>
              <a:rPr lang="en"/>
              <a:t>Easy to set up</a:t>
            </a:r>
            <a:endParaRPr/>
          </a:p>
          <a:p>
            <a:pPr indent="-317500" lvl="0" marL="457200" rtl="0" algn="l">
              <a:spcBef>
                <a:spcPts val="0"/>
              </a:spcBef>
              <a:spcAft>
                <a:spcPts val="0"/>
              </a:spcAft>
              <a:buSzPts val="1400"/>
              <a:buChar char="●"/>
            </a:pPr>
            <a:r>
              <a:rPr lang="en"/>
              <a:t>KYC, AML, Fraud Detection</a:t>
            </a:r>
            <a:endParaRPr/>
          </a:p>
          <a:p>
            <a:pPr indent="-317500" lvl="0" marL="457200" rtl="0" algn="l">
              <a:spcBef>
                <a:spcPts val="0"/>
              </a:spcBef>
              <a:spcAft>
                <a:spcPts val="0"/>
              </a:spcAft>
              <a:buSzPts val="1400"/>
              <a:buChar char="●"/>
            </a:pPr>
            <a:r>
              <a:rPr lang="en"/>
              <a:t>Large userbase w/ over 100m+ users</a:t>
            </a:r>
            <a:endParaRPr/>
          </a:p>
          <a:p>
            <a:pPr indent="0" lvl="0" marL="457200" rtl="0" algn="l">
              <a:spcBef>
                <a:spcPts val="0"/>
              </a:spcBef>
              <a:spcAft>
                <a:spcPts val="0"/>
              </a:spcAft>
              <a:buNone/>
            </a:pPr>
            <a:r>
              <a:t/>
            </a:r>
            <a:endParaRPr/>
          </a:p>
        </p:txBody>
      </p:sp>
      <p:sp>
        <p:nvSpPr>
          <p:cNvPr id="363" name="Google Shape;363;p38"/>
          <p:cNvSpPr txBox="1"/>
          <p:nvPr>
            <p:ph idx="4" type="subTitle"/>
          </p:nvPr>
        </p:nvSpPr>
        <p:spPr>
          <a:xfrm>
            <a:off x="4729600" y="1647750"/>
            <a:ext cx="3603000" cy="29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Hidden fees</a:t>
            </a:r>
            <a:endParaRPr/>
          </a:p>
          <a:p>
            <a:pPr indent="-317500" lvl="0" marL="457200" rtl="0" algn="l">
              <a:spcBef>
                <a:spcPts val="0"/>
              </a:spcBef>
              <a:spcAft>
                <a:spcPts val="0"/>
              </a:spcAft>
              <a:buSzPts val="1400"/>
              <a:buChar char="●"/>
            </a:pPr>
            <a:r>
              <a:rPr lang="en"/>
              <a:t>Has to hold assets for liquidity</a:t>
            </a:r>
            <a:endParaRPr/>
          </a:p>
        </p:txBody>
      </p:sp>
      <p:pic>
        <p:nvPicPr>
          <p:cNvPr id="364" name="Google Shape;364;p38"/>
          <p:cNvPicPr preferRelativeResize="0"/>
          <p:nvPr/>
        </p:nvPicPr>
        <p:blipFill>
          <a:blip r:embed="rId3">
            <a:alphaModFix/>
          </a:blip>
          <a:stretch>
            <a:fillRect/>
          </a:stretch>
        </p:blipFill>
        <p:spPr>
          <a:xfrm>
            <a:off x="4499300" y="2502350"/>
            <a:ext cx="4442976" cy="23281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KuCoin</a:t>
            </a:r>
            <a:endParaRPr/>
          </a:p>
        </p:txBody>
      </p:sp>
      <p:sp>
        <p:nvSpPr>
          <p:cNvPr id="370" name="Google Shape;370;p39"/>
          <p:cNvSpPr txBox="1"/>
          <p:nvPr>
            <p:ph idx="1" type="subTitle"/>
          </p:nvPr>
        </p:nvSpPr>
        <p:spPr>
          <a:xfrm>
            <a:off x="1599800"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371" name="Google Shape;371;p39"/>
          <p:cNvSpPr txBox="1"/>
          <p:nvPr>
            <p:ph idx="2" type="subTitle"/>
          </p:nvPr>
        </p:nvSpPr>
        <p:spPr>
          <a:xfrm>
            <a:off x="4645675" y="1075050"/>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372" name="Google Shape;372;p39"/>
          <p:cNvSpPr txBox="1"/>
          <p:nvPr>
            <p:ph idx="3" type="subTitle"/>
          </p:nvPr>
        </p:nvSpPr>
        <p:spPr>
          <a:xfrm>
            <a:off x="1599800" y="1647750"/>
            <a:ext cx="2972100" cy="287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Straightforward</a:t>
            </a:r>
            <a:r>
              <a:rPr lang="en"/>
              <a:t> process</a:t>
            </a:r>
            <a:endParaRPr/>
          </a:p>
          <a:p>
            <a:pPr indent="-317500" lvl="0" marL="457200" rtl="0" algn="l">
              <a:spcBef>
                <a:spcPts val="0"/>
              </a:spcBef>
              <a:spcAft>
                <a:spcPts val="0"/>
              </a:spcAft>
              <a:buSzPts val="1400"/>
              <a:buChar char="●"/>
            </a:pPr>
            <a:r>
              <a:rPr lang="en"/>
              <a:t>Implements Know Your Customer (KYC) procedure</a:t>
            </a:r>
            <a:endParaRPr/>
          </a:p>
          <a:p>
            <a:pPr indent="-317500" lvl="0" marL="457200" rtl="0" algn="l">
              <a:spcBef>
                <a:spcPts val="0"/>
              </a:spcBef>
              <a:spcAft>
                <a:spcPts val="0"/>
              </a:spcAft>
              <a:buSzPts val="1400"/>
              <a:buChar char="●"/>
            </a:pPr>
            <a:r>
              <a:rPr lang="en"/>
              <a:t>Diverse market</a:t>
            </a:r>
            <a:endParaRPr/>
          </a:p>
        </p:txBody>
      </p:sp>
      <p:sp>
        <p:nvSpPr>
          <p:cNvPr id="373" name="Google Shape;373;p39"/>
          <p:cNvSpPr txBox="1"/>
          <p:nvPr>
            <p:ph idx="4" type="subTitle"/>
          </p:nvPr>
        </p:nvSpPr>
        <p:spPr>
          <a:xfrm>
            <a:off x="4729600" y="1647750"/>
            <a:ext cx="3603000" cy="29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Requires a stablecoin before purchase</a:t>
            </a:r>
            <a:endParaRPr/>
          </a:p>
          <a:p>
            <a:pPr indent="-317500" lvl="0" marL="457200" rtl="0" algn="l">
              <a:spcBef>
                <a:spcPts val="0"/>
              </a:spcBef>
              <a:spcAft>
                <a:spcPts val="0"/>
              </a:spcAft>
              <a:buSzPts val="1400"/>
              <a:buChar char="●"/>
            </a:pPr>
            <a:r>
              <a:rPr lang="en"/>
              <a:t>Untrustworthy</a:t>
            </a:r>
            <a:endParaRPr/>
          </a:p>
        </p:txBody>
      </p:sp>
      <p:pic>
        <p:nvPicPr>
          <p:cNvPr id="374" name="Google Shape;374;p39"/>
          <p:cNvPicPr preferRelativeResize="0"/>
          <p:nvPr/>
        </p:nvPicPr>
        <p:blipFill>
          <a:blip r:embed="rId3">
            <a:alphaModFix/>
          </a:blip>
          <a:stretch>
            <a:fillRect/>
          </a:stretch>
        </p:blipFill>
        <p:spPr>
          <a:xfrm>
            <a:off x="4296163" y="2768549"/>
            <a:ext cx="4469875" cy="2249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0"/>
          <p:cNvSpPr txBox="1"/>
          <p:nvPr>
            <p:ph type="title"/>
          </p:nvPr>
        </p:nvSpPr>
        <p:spPr>
          <a:xfrm>
            <a:off x="935825" y="457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Bitcoin           Ethereum</a:t>
            </a:r>
            <a:endParaRPr/>
          </a:p>
        </p:txBody>
      </p:sp>
      <p:sp>
        <p:nvSpPr>
          <p:cNvPr id="380" name="Google Shape;380;p40"/>
          <p:cNvSpPr txBox="1"/>
          <p:nvPr>
            <p:ph idx="1" type="subTitle"/>
          </p:nvPr>
        </p:nvSpPr>
        <p:spPr>
          <a:xfrm>
            <a:off x="1599900" y="975675"/>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381" name="Google Shape;381;p40"/>
          <p:cNvSpPr txBox="1"/>
          <p:nvPr>
            <p:ph idx="2" type="subTitle"/>
          </p:nvPr>
        </p:nvSpPr>
        <p:spPr>
          <a:xfrm>
            <a:off x="1599900" y="2786125"/>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382" name="Google Shape;382;p40"/>
          <p:cNvSpPr txBox="1"/>
          <p:nvPr>
            <p:ph idx="3" type="subTitle"/>
          </p:nvPr>
        </p:nvSpPr>
        <p:spPr>
          <a:xfrm>
            <a:off x="1704250" y="1489950"/>
            <a:ext cx="2972100" cy="1081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Secure</a:t>
            </a:r>
            <a:endParaRPr sz="1300"/>
          </a:p>
        </p:txBody>
      </p:sp>
      <p:sp>
        <p:nvSpPr>
          <p:cNvPr id="383" name="Google Shape;383;p40"/>
          <p:cNvSpPr txBox="1"/>
          <p:nvPr>
            <p:ph idx="1" type="subTitle"/>
          </p:nvPr>
        </p:nvSpPr>
        <p:spPr>
          <a:xfrm>
            <a:off x="5097275" y="975675"/>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Pros</a:t>
            </a:r>
            <a:endParaRPr/>
          </a:p>
        </p:txBody>
      </p:sp>
      <p:sp>
        <p:nvSpPr>
          <p:cNvPr id="384" name="Google Shape;384;p40"/>
          <p:cNvSpPr txBox="1"/>
          <p:nvPr>
            <p:ph idx="2" type="subTitle"/>
          </p:nvPr>
        </p:nvSpPr>
        <p:spPr>
          <a:xfrm>
            <a:off x="5097275" y="2786125"/>
            <a:ext cx="2778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a:t>
            </a:r>
            <a:endParaRPr/>
          </a:p>
        </p:txBody>
      </p:sp>
      <p:sp>
        <p:nvSpPr>
          <p:cNvPr id="385" name="Google Shape;385;p40"/>
          <p:cNvSpPr txBox="1"/>
          <p:nvPr>
            <p:ph idx="3" type="subTitle"/>
          </p:nvPr>
        </p:nvSpPr>
        <p:spPr>
          <a:xfrm>
            <a:off x="5097275" y="1489950"/>
            <a:ext cx="2972100" cy="1422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Secure</a:t>
            </a:r>
            <a:endParaRPr sz="1300"/>
          </a:p>
          <a:p>
            <a:pPr indent="-311150" lvl="0" marL="457200" rtl="0" algn="l">
              <a:spcBef>
                <a:spcPts val="0"/>
              </a:spcBef>
              <a:spcAft>
                <a:spcPts val="0"/>
              </a:spcAft>
              <a:buSzPts val="1300"/>
              <a:buChar char="●"/>
            </a:pPr>
            <a:r>
              <a:rPr lang="en" sz="1300"/>
              <a:t>Fast</a:t>
            </a:r>
            <a:endParaRPr sz="1300"/>
          </a:p>
          <a:p>
            <a:pPr indent="-311150" lvl="0" marL="457200" rtl="0" algn="l">
              <a:spcBef>
                <a:spcPts val="0"/>
              </a:spcBef>
              <a:spcAft>
                <a:spcPts val="0"/>
              </a:spcAft>
              <a:buSzPts val="1300"/>
              <a:buChar char="●"/>
            </a:pPr>
            <a:r>
              <a:rPr lang="en" sz="1300"/>
              <a:t>Massive growth potential</a:t>
            </a:r>
            <a:endParaRPr sz="1300"/>
          </a:p>
          <a:p>
            <a:pPr indent="-311150" lvl="0" marL="457200" rtl="0" algn="l">
              <a:spcBef>
                <a:spcPts val="0"/>
              </a:spcBef>
              <a:spcAft>
                <a:spcPts val="0"/>
              </a:spcAft>
              <a:buSzPts val="1300"/>
              <a:buChar char="●"/>
            </a:pPr>
            <a:r>
              <a:rPr lang="en" sz="1300"/>
              <a:t>Easily deployable smart contracts</a:t>
            </a:r>
            <a:endParaRPr sz="1300"/>
          </a:p>
        </p:txBody>
      </p:sp>
      <p:pic>
        <p:nvPicPr>
          <p:cNvPr id="386" name="Google Shape;386;p40"/>
          <p:cNvPicPr preferRelativeResize="0"/>
          <p:nvPr/>
        </p:nvPicPr>
        <p:blipFill>
          <a:blip r:embed="rId3">
            <a:alphaModFix/>
          </a:blip>
          <a:stretch>
            <a:fillRect/>
          </a:stretch>
        </p:blipFill>
        <p:spPr>
          <a:xfrm>
            <a:off x="0" y="179850"/>
            <a:ext cx="1704250" cy="1704250"/>
          </a:xfrm>
          <a:prstGeom prst="rect">
            <a:avLst/>
          </a:prstGeom>
          <a:noFill/>
          <a:ln>
            <a:noFill/>
          </a:ln>
        </p:spPr>
      </p:pic>
      <p:pic>
        <p:nvPicPr>
          <p:cNvPr id="387" name="Google Shape;387;p40"/>
          <p:cNvPicPr preferRelativeResize="0"/>
          <p:nvPr/>
        </p:nvPicPr>
        <p:blipFill>
          <a:blip r:embed="rId4">
            <a:alphaModFix/>
          </a:blip>
          <a:stretch>
            <a:fillRect/>
          </a:stretch>
        </p:blipFill>
        <p:spPr>
          <a:xfrm>
            <a:off x="7463725" y="179850"/>
            <a:ext cx="1588352" cy="1588352"/>
          </a:xfrm>
          <a:prstGeom prst="rect">
            <a:avLst/>
          </a:prstGeom>
          <a:noFill/>
          <a:ln>
            <a:noFill/>
          </a:ln>
        </p:spPr>
      </p:pic>
      <p:sp>
        <p:nvSpPr>
          <p:cNvPr id="388" name="Google Shape;388;p40"/>
          <p:cNvSpPr txBox="1"/>
          <p:nvPr>
            <p:ph idx="3" type="subTitle"/>
          </p:nvPr>
        </p:nvSpPr>
        <p:spPr>
          <a:xfrm>
            <a:off x="1655125" y="3358825"/>
            <a:ext cx="2972100" cy="1081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Expensive</a:t>
            </a:r>
            <a:endParaRPr sz="1300"/>
          </a:p>
          <a:p>
            <a:pPr indent="-311150" lvl="0" marL="457200" rtl="0" algn="l">
              <a:spcBef>
                <a:spcPts val="0"/>
              </a:spcBef>
              <a:spcAft>
                <a:spcPts val="0"/>
              </a:spcAft>
              <a:buSzPts val="1300"/>
              <a:buChar char="●"/>
            </a:pPr>
            <a:r>
              <a:rPr lang="en" sz="1300"/>
              <a:t>Slow</a:t>
            </a:r>
            <a:endParaRPr sz="1300"/>
          </a:p>
          <a:p>
            <a:pPr indent="-311150" lvl="0" marL="457200" rtl="0" algn="l">
              <a:spcBef>
                <a:spcPts val="0"/>
              </a:spcBef>
              <a:spcAft>
                <a:spcPts val="0"/>
              </a:spcAft>
              <a:buSzPts val="1300"/>
              <a:buChar char="●"/>
            </a:pPr>
            <a:r>
              <a:rPr lang="en" sz="1300"/>
              <a:t>Limited growth potential</a:t>
            </a:r>
            <a:endParaRPr sz="1300"/>
          </a:p>
          <a:p>
            <a:pPr indent="0" lvl="0" marL="457200" rtl="0" algn="l">
              <a:spcBef>
                <a:spcPts val="0"/>
              </a:spcBef>
              <a:spcAft>
                <a:spcPts val="0"/>
              </a:spcAft>
              <a:buNone/>
            </a:pPr>
            <a:r>
              <a:t/>
            </a:r>
            <a:endParaRPr/>
          </a:p>
        </p:txBody>
      </p:sp>
      <p:sp>
        <p:nvSpPr>
          <p:cNvPr id="389" name="Google Shape;389;p40"/>
          <p:cNvSpPr txBox="1"/>
          <p:nvPr>
            <p:ph idx="3" type="subTitle"/>
          </p:nvPr>
        </p:nvSpPr>
        <p:spPr>
          <a:xfrm>
            <a:off x="5097275" y="3358900"/>
            <a:ext cx="2972100" cy="1081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Price instability</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395" name="Google Shape;395;p41"/>
          <p:cNvSpPr txBox="1"/>
          <p:nvPr>
            <p:ph idx="1" type="body"/>
          </p:nvPr>
        </p:nvSpPr>
        <p:spPr>
          <a:xfrm>
            <a:off x="720000" y="963475"/>
            <a:ext cx="3763200" cy="3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50"/>
              <a:t>Coinbase</a:t>
            </a:r>
            <a:endParaRPr b="1" sz="1750"/>
          </a:p>
          <a:p>
            <a:pPr indent="-339725" lvl="1" marL="914400" rtl="0" algn="l">
              <a:spcBef>
                <a:spcPts val="0"/>
              </a:spcBef>
              <a:spcAft>
                <a:spcPts val="0"/>
              </a:spcAft>
              <a:buSzPts val="1750"/>
              <a:buChar char="○"/>
            </a:pPr>
            <a:r>
              <a:rPr lang="en" sz="1750"/>
              <a:t>Compliance</a:t>
            </a:r>
            <a:endParaRPr sz="1750"/>
          </a:p>
          <a:p>
            <a:pPr indent="-339725" lvl="1" marL="914400" rtl="0" algn="l">
              <a:spcBef>
                <a:spcPts val="0"/>
              </a:spcBef>
              <a:spcAft>
                <a:spcPts val="0"/>
              </a:spcAft>
              <a:buSzPts val="1750"/>
              <a:buChar char="○"/>
            </a:pPr>
            <a:r>
              <a:rPr lang="en" sz="1750"/>
              <a:t>ERC-20 verification</a:t>
            </a:r>
            <a:endParaRPr sz="1750"/>
          </a:p>
          <a:p>
            <a:pPr indent="-339725" lvl="1" marL="914400" rtl="0" algn="l">
              <a:spcBef>
                <a:spcPts val="0"/>
              </a:spcBef>
              <a:spcAft>
                <a:spcPts val="0"/>
              </a:spcAft>
              <a:buSzPts val="1750"/>
              <a:buChar char="○"/>
            </a:pPr>
            <a:r>
              <a:rPr lang="en" sz="1750"/>
              <a:t>KYC, AML, Fraud Detection</a:t>
            </a:r>
            <a:endParaRPr sz="1750"/>
          </a:p>
          <a:p>
            <a:pPr indent="-339725" lvl="1" marL="914400" rtl="0" algn="l">
              <a:spcBef>
                <a:spcPts val="0"/>
              </a:spcBef>
              <a:spcAft>
                <a:spcPts val="0"/>
              </a:spcAft>
              <a:buSzPts val="1750"/>
              <a:buChar char="○"/>
            </a:pPr>
            <a:r>
              <a:rPr lang="en" sz="1750"/>
              <a:t>US company</a:t>
            </a:r>
            <a:endParaRPr sz="1750"/>
          </a:p>
          <a:p>
            <a:pPr indent="0" lvl="0" marL="0" rtl="0" algn="l">
              <a:spcBef>
                <a:spcPts val="0"/>
              </a:spcBef>
              <a:spcAft>
                <a:spcPts val="0"/>
              </a:spcAft>
              <a:buNone/>
            </a:pPr>
            <a:r>
              <a:t/>
            </a:r>
            <a:endParaRPr sz="1750"/>
          </a:p>
          <a:p>
            <a:pPr indent="0" lvl="0" marL="914400" rtl="0" algn="l">
              <a:spcBef>
                <a:spcPts val="0"/>
              </a:spcBef>
              <a:spcAft>
                <a:spcPts val="0"/>
              </a:spcAft>
              <a:buNone/>
            </a:pPr>
            <a:r>
              <a:t/>
            </a:r>
            <a:endParaRPr sz="1750"/>
          </a:p>
        </p:txBody>
      </p:sp>
      <p:sp>
        <p:nvSpPr>
          <p:cNvPr id="396" name="Google Shape;396;p41"/>
          <p:cNvSpPr txBox="1"/>
          <p:nvPr>
            <p:ph idx="1" type="body"/>
          </p:nvPr>
        </p:nvSpPr>
        <p:spPr>
          <a:xfrm>
            <a:off x="4951675" y="1017725"/>
            <a:ext cx="3763200" cy="36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50"/>
              <a:t>Ethereum</a:t>
            </a:r>
            <a:endParaRPr b="1" sz="1750"/>
          </a:p>
          <a:p>
            <a:pPr indent="-339725" lvl="1" marL="914400" rtl="0" algn="l">
              <a:spcBef>
                <a:spcPts val="0"/>
              </a:spcBef>
              <a:spcAft>
                <a:spcPts val="0"/>
              </a:spcAft>
              <a:buSzPts val="1750"/>
              <a:buChar char="○"/>
            </a:pPr>
            <a:r>
              <a:rPr lang="en" sz="1750"/>
              <a:t>Easy to use Tokens</a:t>
            </a:r>
            <a:endParaRPr sz="1750"/>
          </a:p>
          <a:p>
            <a:pPr indent="-339725" lvl="1" marL="914400" rtl="0" algn="l">
              <a:spcBef>
                <a:spcPts val="0"/>
              </a:spcBef>
              <a:spcAft>
                <a:spcPts val="0"/>
              </a:spcAft>
              <a:buSzPts val="1750"/>
              <a:buChar char="○"/>
            </a:pPr>
            <a:r>
              <a:rPr lang="en" sz="1750"/>
              <a:t>Smart Contracts</a:t>
            </a:r>
            <a:endParaRPr sz="1750"/>
          </a:p>
          <a:p>
            <a:pPr indent="-339725" lvl="1" marL="914400" rtl="0" algn="l">
              <a:spcBef>
                <a:spcPts val="0"/>
              </a:spcBef>
              <a:spcAft>
                <a:spcPts val="0"/>
              </a:spcAft>
              <a:buSzPts val="1750"/>
              <a:buChar char="○"/>
            </a:pPr>
            <a:r>
              <a:rPr lang="en" sz="1750"/>
              <a:t>Speedy</a:t>
            </a:r>
            <a:endParaRPr sz="1750"/>
          </a:p>
          <a:p>
            <a:pPr indent="-339725" lvl="1" marL="914400" rtl="0" algn="l">
              <a:spcBef>
                <a:spcPts val="0"/>
              </a:spcBef>
              <a:spcAft>
                <a:spcPts val="0"/>
              </a:spcAft>
              <a:buSzPts val="1750"/>
              <a:buChar char="○"/>
            </a:pPr>
            <a:r>
              <a:rPr lang="en" sz="1750"/>
              <a:t>Growth</a:t>
            </a:r>
            <a:endParaRPr sz="1750"/>
          </a:p>
        </p:txBody>
      </p:sp>
      <p:pic>
        <p:nvPicPr>
          <p:cNvPr id="397" name="Google Shape;397;p41"/>
          <p:cNvPicPr preferRelativeResize="0"/>
          <p:nvPr/>
        </p:nvPicPr>
        <p:blipFill>
          <a:blip r:embed="rId3">
            <a:alphaModFix/>
          </a:blip>
          <a:stretch>
            <a:fillRect/>
          </a:stretch>
        </p:blipFill>
        <p:spPr>
          <a:xfrm>
            <a:off x="477600" y="2888194"/>
            <a:ext cx="3852900" cy="2168475"/>
          </a:xfrm>
          <a:prstGeom prst="rect">
            <a:avLst/>
          </a:prstGeom>
          <a:noFill/>
          <a:ln>
            <a:noFill/>
          </a:ln>
        </p:spPr>
      </p:pic>
      <p:pic>
        <p:nvPicPr>
          <p:cNvPr id="398" name="Google Shape;398;p41"/>
          <p:cNvPicPr preferRelativeResize="0"/>
          <p:nvPr/>
        </p:nvPicPr>
        <p:blipFill>
          <a:blip r:embed="rId4">
            <a:alphaModFix/>
          </a:blip>
          <a:stretch>
            <a:fillRect/>
          </a:stretch>
        </p:blipFill>
        <p:spPr>
          <a:xfrm>
            <a:off x="4951675" y="2888201"/>
            <a:ext cx="3469584" cy="2168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ryptocurrency Financial Services Company Profile by Slidesgo">
  <a:themeElements>
    <a:clrScheme name="Simple Light">
      <a:dk1>
        <a:srgbClr val="1D2846"/>
      </a:dk1>
      <a:lt1>
        <a:srgbClr val="F0F4FF"/>
      </a:lt1>
      <a:dk2>
        <a:srgbClr val="374B83"/>
      </a:dk2>
      <a:lt2>
        <a:srgbClr val="D7E1FD"/>
      </a:lt2>
      <a:accent1>
        <a:srgbClr val="FFED9F"/>
      </a:accent1>
      <a:accent2>
        <a:srgbClr val="9FB8FF"/>
      </a:accent2>
      <a:accent3>
        <a:srgbClr val="6B85CF"/>
      </a:accent3>
      <a:accent4>
        <a:srgbClr val="FF9F9F"/>
      </a:accent4>
      <a:accent5>
        <a:srgbClr val="FFFFFF"/>
      </a:accent5>
      <a:accent6>
        <a:srgbClr val="FFFFFF"/>
      </a:accent6>
      <a:hlink>
        <a:srgbClr val="1D28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